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bookmarkIdSeed="2">
  <p:sldMasterIdLst>
    <p:sldMasterId id="2147483649" r:id="rId1"/>
  </p:sldMasterIdLst>
  <p:notesMasterIdLst>
    <p:notesMasterId r:id="rId6"/>
  </p:notesMasterIdLst>
  <p:handoutMasterIdLst>
    <p:handoutMasterId r:id="rId7"/>
  </p:handoutMasterIdLst>
  <p:sldIdLst>
    <p:sldId id="616" r:id="rId2"/>
    <p:sldId id="626" r:id="rId3"/>
    <p:sldId id="630" r:id="rId4"/>
    <p:sldId id="631" r:id="rId5"/>
  </p:sldIdLst>
  <p:sldSz cx="9144000" cy="6858000" type="screen4x3"/>
  <p:notesSz cx="6761163" cy="99425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1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1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1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866">
          <p15:clr>
            <a:srgbClr val="A4A3A4"/>
          </p15:clr>
        </p15:guide>
        <p15:guide id="3" pos="2880">
          <p15:clr>
            <a:srgbClr val="A4A3A4"/>
          </p15:clr>
        </p15:guide>
        <p15:guide id="4" pos="476">
          <p15:clr>
            <a:srgbClr val="A4A3A4"/>
          </p15:clr>
        </p15:guide>
        <p15:guide id="5" pos="111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99"/>
    <a:srgbClr val="CCFF66"/>
    <a:srgbClr val="FFFF99"/>
    <a:srgbClr val="000000"/>
    <a:srgbClr val="ED0010"/>
    <a:srgbClr val="00ADCD"/>
    <a:srgbClr val="FFFFFF"/>
    <a:srgbClr val="005A6F"/>
    <a:srgbClr val="4497A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2988" autoAdjust="0"/>
    <p:restoredTop sz="94660"/>
  </p:normalViewPr>
  <p:slideViewPr>
    <p:cSldViewPr>
      <p:cViewPr varScale="1">
        <p:scale>
          <a:sx n="69" d="100"/>
          <a:sy n="69" d="100"/>
        </p:scale>
        <p:origin x="774" y="66"/>
      </p:cViewPr>
      <p:guideLst>
        <p:guide orient="horz" pos="2160"/>
        <p:guide orient="horz" pos="866"/>
        <p:guide pos="2880"/>
        <p:guide pos="476"/>
        <p:guide pos="111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>
            <a:extLst>
              <a:ext uri="{FF2B5EF4-FFF2-40B4-BE49-F238E27FC236}">
                <a16:creationId xmlns:a16="http://schemas.microsoft.com/office/drawing/2014/main" id="{E74A4F42-B0BC-44E5-8B3F-AA51E73B6921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2929837" cy="4971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5" tIns="45718" rIns="91435" bIns="45718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r>
              <a:rPr lang="en-US" altLang="nl-NL"/>
              <a:t>xxxxxxxxxxxxxxx</a:t>
            </a:r>
          </a:p>
        </p:txBody>
      </p:sp>
      <p:sp>
        <p:nvSpPr>
          <p:cNvPr id="51203" name="Rectangle 3">
            <a:extLst>
              <a:ext uri="{FF2B5EF4-FFF2-40B4-BE49-F238E27FC236}">
                <a16:creationId xmlns:a16="http://schemas.microsoft.com/office/drawing/2014/main" id="{27AD202E-97DF-4671-91E4-38E8783C7BAE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29762" y="1"/>
            <a:ext cx="2929837" cy="4971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5" tIns="45718" rIns="91435" bIns="45718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EB148E13-E632-4723-AD8F-CD8C24725712}" type="datetime1">
              <a:rPr lang="en-US" altLang="nl-NL"/>
              <a:pPr>
                <a:defRPr/>
              </a:pPr>
              <a:t>12/3/2019</a:t>
            </a:fld>
            <a:endParaRPr lang="en-US" altLang="nl-NL"/>
          </a:p>
        </p:txBody>
      </p:sp>
      <p:sp>
        <p:nvSpPr>
          <p:cNvPr id="51204" name="Rectangle 4">
            <a:extLst>
              <a:ext uri="{FF2B5EF4-FFF2-40B4-BE49-F238E27FC236}">
                <a16:creationId xmlns:a16="http://schemas.microsoft.com/office/drawing/2014/main" id="{9C5438F6-3FE3-4156-BD00-04A40AD304F1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443662"/>
            <a:ext cx="2929837" cy="4971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5" tIns="45718" rIns="91435" bIns="45718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r>
              <a:rPr lang="en-US" altLang="nl-NL"/>
              <a:t>xxxxxxxxxxxxx</a:t>
            </a:r>
          </a:p>
        </p:txBody>
      </p:sp>
      <p:sp>
        <p:nvSpPr>
          <p:cNvPr id="51205" name="Rectangle 5">
            <a:extLst>
              <a:ext uri="{FF2B5EF4-FFF2-40B4-BE49-F238E27FC236}">
                <a16:creationId xmlns:a16="http://schemas.microsoft.com/office/drawing/2014/main" id="{A89B56D8-5A25-4720-8757-5381D0C67660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29762" y="9443662"/>
            <a:ext cx="2929837" cy="4971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5" tIns="45718" rIns="91435" bIns="45718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282166F6-0EEC-4F94-899B-FB8C78A5A4E5}" type="slidenum">
              <a:rPr lang="en-US" altLang="nl-NL"/>
              <a:pPr>
                <a:defRPr/>
              </a:pPr>
              <a:t>‹#›</a:t>
            </a:fld>
            <a:endParaRPr lang="en-US" alt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>
            <a:extLst>
              <a:ext uri="{FF2B5EF4-FFF2-40B4-BE49-F238E27FC236}">
                <a16:creationId xmlns:a16="http://schemas.microsoft.com/office/drawing/2014/main" id="{034A85EA-D5D8-4330-B7C6-28BD747270D8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2929837" cy="4971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5" tIns="45718" rIns="91435" bIns="45718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r>
              <a:rPr lang="en-US" altLang="nl-NL"/>
              <a:t>xxxxxxxxxxxxxxx</a:t>
            </a:r>
          </a:p>
        </p:txBody>
      </p:sp>
      <p:sp>
        <p:nvSpPr>
          <p:cNvPr id="50179" name="Rectangle 3">
            <a:extLst>
              <a:ext uri="{FF2B5EF4-FFF2-40B4-BE49-F238E27FC236}">
                <a16:creationId xmlns:a16="http://schemas.microsoft.com/office/drawing/2014/main" id="{9A07BB5E-2480-4140-84CB-321A20BF6C1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29762" y="1"/>
            <a:ext cx="2929837" cy="4971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5" tIns="45718" rIns="91435" bIns="45718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5DBB0D90-C90E-4FB4-8C6A-2AB84C554688}" type="datetime1">
              <a:rPr lang="en-US" altLang="nl-NL"/>
              <a:pPr>
                <a:defRPr/>
              </a:pPr>
              <a:t>12/3/2019</a:t>
            </a:fld>
            <a:endParaRPr lang="en-US" altLang="nl-NL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96938" y="746125"/>
            <a:ext cx="4967287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0181" name="Rectangle 5">
            <a:extLst>
              <a:ext uri="{FF2B5EF4-FFF2-40B4-BE49-F238E27FC236}">
                <a16:creationId xmlns:a16="http://schemas.microsoft.com/office/drawing/2014/main" id="{97ACDD79-8CFF-44F0-BA46-8996D54A6254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6117" y="4722695"/>
            <a:ext cx="5408930" cy="44741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5" tIns="45718" rIns="91435" bIns="4571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nl-NL" noProof="0"/>
              <a:t>Click to edit Master title style</a:t>
            </a:r>
          </a:p>
          <a:p>
            <a:pPr lvl="1"/>
            <a:r>
              <a:rPr lang="en-US" altLang="nl-NL" noProof="0"/>
              <a:t>Second level</a:t>
            </a:r>
          </a:p>
          <a:p>
            <a:pPr lvl="2"/>
            <a:r>
              <a:rPr lang="en-US" altLang="nl-NL" noProof="0"/>
              <a:t>Third level</a:t>
            </a:r>
          </a:p>
          <a:p>
            <a:pPr lvl="3"/>
            <a:r>
              <a:rPr lang="en-US" altLang="nl-NL" noProof="0"/>
              <a:t>Fourth level</a:t>
            </a:r>
          </a:p>
          <a:p>
            <a:pPr lvl="4"/>
            <a:r>
              <a:rPr lang="en-US" altLang="nl-NL" noProof="0"/>
              <a:t>Fifth level</a:t>
            </a:r>
          </a:p>
        </p:txBody>
      </p:sp>
      <p:sp>
        <p:nvSpPr>
          <p:cNvPr id="50182" name="Rectangle 6">
            <a:extLst>
              <a:ext uri="{FF2B5EF4-FFF2-40B4-BE49-F238E27FC236}">
                <a16:creationId xmlns:a16="http://schemas.microsoft.com/office/drawing/2014/main" id="{25F35A16-BD41-46C0-A3ED-20E38FB90AFC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43662"/>
            <a:ext cx="2929837" cy="4971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5" tIns="45718" rIns="91435" bIns="45718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r>
              <a:rPr lang="en-US" altLang="nl-NL"/>
              <a:t>xxxxxxxxxxxxx</a:t>
            </a:r>
          </a:p>
        </p:txBody>
      </p:sp>
      <p:sp>
        <p:nvSpPr>
          <p:cNvPr id="50183" name="Rectangle 7">
            <a:extLst>
              <a:ext uri="{FF2B5EF4-FFF2-40B4-BE49-F238E27FC236}">
                <a16:creationId xmlns:a16="http://schemas.microsoft.com/office/drawing/2014/main" id="{FA510CED-3EB5-4095-A1AA-F139564A88C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29762" y="9443662"/>
            <a:ext cx="2929837" cy="4971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5" tIns="45718" rIns="91435" bIns="45718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AD81E28B-F26D-412C-8E96-546C556E65CB}" type="slidenum">
              <a:rPr lang="en-US" altLang="nl-NL"/>
              <a:pPr>
                <a:defRPr/>
              </a:pPr>
              <a:t>‹#›</a:t>
            </a:fld>
            <a:endParaRPr lang="en-US" alt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7" name="Tijdelijke aanduiding voor notiti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nl-NL" altLang="nl-NL"/>
          </a:p>
        </p:txBody>
      </p:sp>
      <p:sp>
        <p:nvSpPr>
          <p:cNvPr id="11268" name="Tijdelijke aanduiding voor dianumm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14375" indent="-27463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00138" indent="-2190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541463" indent="-2190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1981200" indent="-2190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438400" indent="-2190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895600" indent="-2190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352800" indent="-2190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10000" indent="-2190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C9E81A69-14F4-442B-98C8-DA66E4870F52}" type="slidenum">
              <a:rPr kumimoji="0" lang="nl-NL" altLang="nl-NL" sz="13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nl-NL" altLang="nl-NL" sz="13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44037" name="Tijdelijke aanduiding voor voettekst 4"/>
          <p:cNvSpPr>
            <a:spLocks noGrp="1"/>
          </p:cNvSpPr>
          <p:nvPr>
            <p:ph type="ftr" sz="quarter" idx="4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3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Rekenen voor de toekomst</a:t>
            </a:r>
          </a:p>
        </p:txBody>
      </p:sp>
    </p:spTree>
    <p:extLst>
      <p:ext uri="{BB962C8B-B14F-4D97-AF65-F5344CB8AC3E}">
        <p14:creationId xmlns:p14="http://schemas.microsoft.com/office/powerpoint/2010/main" val="13766151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nl-NL" smtClean="0"/>
              <a:t>xxxxxxxxxxxxxxx</a:t>
            </a:r>
            <a:endParaRPr lang="en-US" altLang="nl-NL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5DBB0D90-C90E-4FB4-8C6A-2AB84C554688}" type="datetime1">
              <a:rPr lang="en-US" altLang="nl-NL" smtClean="0"/>
              <a:pPr>
                <a:defRPr/>
              </a:pPr>
              <a:t>12/3/2019</a:t>
            </a:fld>
            <a:endParaRPr lang="en-US" alt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nl-NL" smtClean="0"/>
              <a:t>xxxxxxxxxxxxx</a:t>
            </a:r>
            <a:endParaRPr lang="en-US" alt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AD81E28B-F26D-412C-8E96-546C556E65CB}" type="slidenum">
              <a:rPr lang="en-US" altLang="nl-NL" smtClean="0"/>
              <a:pPr>
                <a:defRPr/>
              </a:pPr>
              <a:t>3</a:t>
            </a:fld>
            <a:endParaRPr lang="en-US" altLang="nl-NL"/>
          </a:p>
        </p:txBody>
      </p:sp>
    </p:spTree>
    <p:extLst>
      <p:ext uri="{BB962C8B-B14F-4D97-AF65-F5344CB8AC3E}">
        <p14:creationId xmlns:p14="http://schemas.microsoft.com/office/powerpoint/2010/main" val="33154367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56" name="Rectangle 56">
            <a:extLst>
              <a:ext uri="{FF2B5EF4-FFF2-40B4-BE49-F238E27FC236}">
                <a16:creationId xmlns:a16="http://schemas.microsoft.com/office/drawing/2014/main" id="{3ECF966A-106F-46AE-BC04-818CCA9FC779}"/>
              </a:ext>
            </a:extLst>
          </p:cNvPr>
          <p:cNvSpPr>
            <a:spLocks noGrp="1" noChangeArrowheads="1"/>
          </p:cNvSpPr>
          <p:nvPr>
            <p:ph type="ctrTitle" sz="quarter"/>
          </p:nvPr>
        </p:nvSpPr>
        <p:spPr>
          <a:xfrm>
            <a:off x="1798638" y="2286000"/>
            <a:ext cx="6583362" cy="579438"/>
          </a:xfrm>
        </p:spPr>
        <p:txBody>
          <a:bodyPr anchor="t"/>
          <a:lstStyle>
            <a:lvl1pPr>
              <a:defRPr/>
            </a:lvl1pPr>
          </a:lstStyle>
          <a:p>
            <a:pPr lvl="0"/>
            <a:r>
              <a:rPr lang="en-US" altLang="nl-NL" noProof="0"/>
              <a:t>Click to edit Master title style</a:t>
            </a:r>
          </a:p>
        </p:txBody>
      </p:sp>
      <p:sp>
        <p:nvSpPr>
          <p:cNvPr id="25657" name="Rectangle 57">
            <a:extLst>
              <a:ext uri="{FF2B5EF4-FFF2-40B4-BE49-F238E27FC236}">
                <a16:creationId xmlns:a16="http://schemas.microsoft.com/office/drawing/2014/main" id="{9CD895FC-8CB2-4B48-A664-9CCE5FBA4792}"/>
              </a:ext>
            </a:extLst>
          </p:cNvPr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798638" y="3886200"/>
            <a:ext cx="6583362" cy="336550"/>
          </a:xfrm>
        </p:spPr>
        <p:txBody>
          <a:bodyPr/>
          <a:lstStyle>
            <a:lvl1pPr marL="0" indent="0">
              <a:lnSpc>
                <a:spcPct val="80000"/>
              </a:lnSpc>
              <a:buFont typeface="Zapf Dingbats" pitchFamily="96" charset="2"/>
              <a:buNone/>
              <a:defRPr sz="2000"/>
            </a:lvl1pPr>
          </a:lstStyle>
          <a:p>
            <a:pPr lvl="0"/>
            <a:r>
              <a:rPr lang="en-US" altLang="nl-NL" noProof="0"/>
              <a:t>Click to edit Master subtitle style</a:t>
            </a:r>
          </a:p>
        </p:txBody>
      </p:sp>
      <p:sp>
        <p:nvSpPr>
          <p:cNvPr id="4" name="Rectangle 59">
            <a:extLst>
              <a:ext uri="{FF2B5EF4-FFF2-40B4-BE49-F238E27FC236}">
                <a16:creationId xmlns:a16="http://schemas.microsoft.com/office/drawing/2014/main" id="{A9ABB67A-F638-459A-B081-B4107553EC39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4EBDA1-886C-4257-A098-BBB152C73268}" type="datetime1">
              <a:rPr lang="en-US" altLang="nl-NL"/>
              <a:pPr>
                <a:defRPr/>
              </a:pPr>
              <a:t>12/3/2019</a:t>
            </a:fld>
            <a:endParaRPr lang="en-US" altLang="nl-NL">
              <a:solidFill>
                <a:schemeClr val="tx1"/>
              </a:solidFill>
            </a:endParaRPr>
          </a:p>
        </p:txBody>
      </p:sp>
      <p:sp>
        <p:nvSpPr>
          <p:cNvPr id="5" name="Rectangle 60">
            <a:extLst>
              <a:ext uri="{FF2B5EF4-FFF2-40B4-BE49-F238E27FC236}">
                <a16:creationId xmlns:a16="http://schemas.microsoft.com/office/drawing/2014/main" id="{A7684402-67B5-4931-8316-33C911682F52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00DD62-6565-4DC5-A6F1-FD6E41A93D22}" type="slidenum">
              <a:rPr lang="en-US" altLang="nl-NL"/>
              <a:pPr>
                <a:defRPr/>
              </a:pPr>
              <a:t>‹#›</a:t>
            </a:fld>
            <a:endParaRPr lang="en-US" altLang="nl-NL"/>
          </a:p>
        </p:txBody>
      </p:sp>
      <p:sp>
        <p:nvSpPr>
          <p:cNvPr id="6" name="Rectangle 61">
            <a:extLst>
              <a:ext uri="{FF2B5EF4-FFF2-40B4-BE49-F238E27FC236}">
                <a16:creationId xmlns:a16="http://schemas.microsoft.com/office/drawing/2014/main" id="{A625ECE5-28B3-4643-84B8-5E743D405ED2}"/>
              </a:ext>
            </a:extLst>
          </p:cNvPr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nl-NL"/>
              <a:t>HU powerpoint template</a:t>
            </a:r>
          </a:p>
        </p:txBody>
      </p:sp>
    </p:spTree>
    <p:extLst>
      <p:ext uri="{BB962C8B-B14F-4D97-AF65-F5344CB8AC3E}">
        <p14:creationId xmlns:p14="http://schemas.microsoft.com/office/powerpoint/2010/main" val="1687911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178B10D-DB5D-428F-9145-8690CE2DB4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554BD11A-1DBB-48C0-A67A-9A5DB12E633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Rectangle 48">
            <a:extLst>
              <a:ext uri="{FF2B5EF4-FFF2-40B4-BE49-F238E27FC236}">
                <a16:creationId xmlns:a16="http://schemas.microsoft.com/office/drawing/2014/main" id="{9B5DED9F-94C6-4F71-9626-B55F36A6FFF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C283DB-7A39-4E49-862E-10411F6826CF}" type="datetime1">
              <a:rPr lang="en-US" altLang="nl-NL"/>
              <a:pPr>
                <a:defRPr/>
              </a:pPr>
              <a:t>12/3/2019</a:t>
            </a:fld>
            <a:endParaRPr lang="en-US" altLang="nl-NL" sz="1400">
              <a:solidFill>
                <a:schemeClr val="tx1"/>
              </a:solidFill>
            </a:endParaRPr>
          </a:p>
        </p:txBody>
      </p:sp>
      <p:sp>
        <p:nvSpPr>
          <p:cNvPr id="5" name="Rectangle 49">
            <a:extLst>
              <a:ext uri="{FF2B5EF4-FFF2-40B4-BE49-F238E27FC236}">
                <a16:creationId xmlns:a16="http://schemas.microsoft.com/office/drawing/2014/main" id="{6D3EF3EE-1124-47D4-A77A-99233A4BD5A6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A6CD70-8EC7-4DA3-99F2-626F9C3F911A}" type="slidenum">
              <a:rPr lang="en-US" altLang="nl-NL"/>
              <a:pPr>
                <a:defRPr/>
              </a:pPr>
              <a:t>‹#›</a:t>
            </a:fld>
            <a:endParaRPr lang="en-US" altLang="nl-NL"/>
          </a:p>
        </p:txBody>
      </p:sp>
      <p:sp>
        <p:nvSpPr>
          <p:cNvPr id="6" name="Rectangle 50">
            <a:extLst>
              <a:ext uri="{FF2B5EF4-FFF2-40B4-BE49-F238E27FC236}">
                <a16:creationId xmlns:a16="http://schemas.microsoft.com/office/drawing/2014/main" id="{F836418C-5970-40DA-AFCE-4B0856717E90}"/>
              </a:ext>
            </a:extLst>
          </p:cNvPr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nl-NL"/>
              <a:t>HU powerpoint template</a:t>
            </a:r>
            <a:endParaRPr lang="en-US" altLang="nl-NL" sz="1400"/>
          </a:p>
        </p:txBody>
      </p:sp>
    </p:spTree>
    <p:extLst>
      <p:ext uri="{BB962C8B-B14F-4D97-AF65-F5344CB8AC3E}">
        <p14:creationId xmlns:p14="http://schemas.microsoft.com/office/powerpoint/2010/main" val="22810048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A82CBC33-0EA3-493E-89FC-CF816DCBC11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673850" y="609600"/>
            <a:ext cx="1970088" cy="3352800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0979D693-A8B4-4D8E-8054-2FB33F653BF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762000" y="609600"/>
            <a:ext cx="5759450" cy="3352800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Rectangle 48">
            <a:extLst>
              <a:ext uri="{FF2B5EF4-FFF2-40B4-BE49-F238E27FC236}">
                <a16:creationId xmlns:a16="http://schemas.microsoft.com/office/drawing/2014/main" id="{9B5DED9F-94C6-4F71-9626-B55F36A6FFF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CF5830-DE9B-4969-8E86-3798ABBB51B7}" type="datetime1">
              <a:rPr lang="en-US" altLang="nl-NL"/>
              <a:pPr>
                <a:defRPr/>
              </a:pPr>
              <a:t>12/3/2019</a:t>
            </a:fld>
            <a:endParaRPr lang="en-US" altLang="nl-NL" sz="1400">
              <a:solidFill>
                <a:schemeClr val="tx1"/>
              </a:solidFill>
            </a:endParaRPr>
          </a:p>
        </p:txBody>
      </p:sp>
      <p:sp>
        <p:nvSpPr>
          <p:cNvPr id="5" name="Rectangle 49">
            <a:extLst>
              <a:ext uri="{FF2B5EF4-FFF2-40B4-BE49-F238E27FC236}">
                <a16:creationId xmlns:a16="http://schemas.microsoft.com/office/drawing/2014/main" id="{6D3EF3EE-1124-47D4-A77A-99233A4BD5A6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253F33-6DA6-439C-A8AF-43A3867E8D17}" type="slidenum">
              <a:rPr lang="en-US" altLang="nl-NL"/>
              <a:pPr>
                <a:defRPr/>
              </a:pPr>
              <a:t>‹#›</a:t>
            </a:fld>
            <a:endParaRPr lang="en-US" altLang="nl-NL"/>
          </a:p>
        </p:txBody>
      </p:sp>
      <p:sp>
        <p:nvSpPr>
          <p:cNvPr id="6" name="Rectangle 50">
            <a:extLst>
              <a:ext uri="{FF2B5EF4-FFF2-40B4-BE49-F238E27FC236}">
                <a16:creationId xmlns:a16="http://schemas.microsoft.com/office/drawing/2014/main" id="{F836418C-5970-40DA-AFCE-4B0856717E90}"/>
              </a:ext>
            </a:extLst>
          </p:cNvPr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nl-NL"/>
              <a:t>HU powerpoint template</a:t>
            </a:r>
            <a:endParaRPr lang="en-US" altLang="nl-NL" sz="1400"/>
          </a:p>
        </p:txBody>
      </p:sp>
    </p:spTree>
    <p:extLst>
      <p:ext uri="{BB962C8B-B14F-4D97-AF65-F5344CB8AC3E}">
        <p14:creationId xmlns:p14="http://schemas.microsoft.com/office/powerpoint/2010/main" val="5117356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itel, inhoud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DDC1D94-FC2C-49AD-9E1F-F9A264F47F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09600"/>
            <a:ext cx="6172200" cy="579438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6BE9C69-7BDA-4EEB-90F1-D0B3CCDDAE4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62000" y="1762125"/>
            <a:ext cx="3863975" cy="2200275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75804717-11D9-44BF-9B51-4D548B2545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778375" y="1762125"/>
            <a:ext cx="3865563" cy="2200275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Rectangle 48">
            <a:extLst>
              <a:ext uri="{FF2B5EF4-FFF2-40B4-BE49-F238E27FC236}">
                <a16:creationId xmlns:a16="http://schemas.microsoft.com/office/drawing/2014/main" id="{9B5DED9F-94C6-4F71-9626-B55F36A6FFF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8CA3A5-6C77-4EEF-8D90-F1342C9DC327}" type="datetime1">
              <a:rPr lang="en-US" altLang="nl-NL"/>
              <a:pPr>
                <a:defRPr/>
              </a:pPr>
              <a:t>12/3/2019</a:t>
            </a:fld>
            <a:endParaRPr lang="en-US" altLang="nl-NL" sz="1400">
              <a:solidFill>
                <a:schemeClr val="tx1"/>
              </a:solidFill>
            </a:endParaRPr>
          </a:p>
        </p:txBody>
      </p:sp>
      <p:sp>
        <p:nvSpPr>
          <p:cNvPr id="6" name="Rectangle 49">
            <a:extLst>
              <a:ext uri="{FF2B5EF4-FFF2-40B4-BE49-F238E27FC236}">
                <a16:creationId xmlns:a16="http://schemas.microsoft.com/office/drawing/2014/main" id="{6D3EF3EE-1124-47D4-A77A-99233A4BD5A6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E80C18-11D4-44F3-B1CA-6553A9E04A13}" type="slidenum">
              <a:rPr lang="en-US" altLang="nl-NL"/>
              <a:pPr>
                <a:defRPr/>
              </a:pPr>
              <a:t>‹#›</a:t>
            </a:fld>
            <a:endParaRPr lang="en-US" altLang="nl-NL"/>
          </a:p>
        </p:txBody>
      </p:sp>
      <p:sp>
        <p:nvSpPr>
          <p:cNvPr id="7" name="Rectangle 50">
            <a:extLst>
              <a:ext uri="{FF2B5EF4-FFF2-40B4-BE49-F238E27FC236}">
                <a16:creationId xmlns:a16="http://schemas.microsoft.com/office/drawing/2014/main" id="{F836418C-5970-40DA-AFCE-4B0856717E90}"/>
              </a:ext>
            </a:extLst>
          </p:cNvPr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nl-NL"/>
              <a:t>HU powerpoint template</a:t>
            </a:r>
            <a:endParaRPr lang="en-US" altLang="nl-NL" sz="1400"/>
          </a:p>
        </p:txBody>
      </p:sp>
    </p:spTree>
    <p:extLst>
      <p:ext uri="{BB962C8B-B14F-4D97-AF65-F5344CB8AC3E}">
        <p14:creationId xmlns:p14="http://schemas.microsoft.com/office/powerpoint/2010/main" val="222248748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chartAndTx" preserve="1">
  <p:cSld name="Titel, grafiek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6369029-77A6-410A-9DD0-355839AF51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09600"/>
            <a:ext cx="6172200" cy="579438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grafiek 2">
            <a:extLst>
              <a:ext uri="{FF2B5EF4-FFF2-40B4-BE49-F238E27FC236}">
                <a16:creationId xmlns:a16="http://schemas.microsoft.com/office/drawing/2014/main" id="{F9474D86-67C5-49AB-903B-695038BE6666}"/>
              </a:ext>
            </a:extLst>
          </p:cNvPr>
          <p:cNvSpPr>
            <a:spLocks noGrp="1"/>
          </p:cNvSpPr>
          <p:nvPr>
            <p:ph type="chart" sz="half" idx="1"/>
          </p:nvPr>
        </p:nvSpPr>
        <p:spPr>
          <a:xfrm>
            <a:off x="762000" y="1762125"/>
            <a:ext cx="3863975" cy="2200275"/>
          </a:xfrm>
        </p:spPr>
        <p:txBody>
          <a:bodyPr/>
          <a:lstStyle/>
          <a:p>
            <a:pPr lvl="0"/>
            <a:endParaRPr lang="nl-NL" noProof="0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7727F1F9-B751-4368-8CD8-E1DDDBC4599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778375" y="1762125"/>
            <a:ext cx="3865563" cy="2200275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Rectangle 48">
            <a:extLst>
              <a:ext uri="{FF2B5EF4-FFF2-40B4-BE49-F238E27FC236}">
                <a16:creationId xmlns:a16="http://schemas.microsoft.com/office/drawing/2014/main" id="{9B5DED9F-94C6-4F71-9626-B55F36A6FFF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EA212C-B8FE-46DD-ABFF-A466DA9887E6}" type="datetime1">
              <a:rPr lang="en-US" altLang="nl-NL"/>
              <a:pPr>
                <a:defRPr/>
              </a:pPr>
              <a:t>12/3/2019</a:t>
            </a:fld>
            <a:endParaRPr lang="en-US" altLang="nl-NL" sz="1400">
              <a:solidFill>
                <a:schemeClr val="tx1"/>
              </a:solidFill>
            </a:endParaRPr>
          </a:p>
        </p:txBody>
      </p:sp>
      <p:sp>
        <p:nvSpPr>
          <p:cNvPr id="6" name="Rectangle 49">
            <a:extLst>
              <a:ext uri="{FF2B5EF4-FFF2-40B4-BE49-F238E27FC236}">
                <a16:creationId xmlns:a16="http://schemas.microsoft.com/office/drawing/2014/main" id="{6D3EF3EE-1124-47D4-A77A-99233A4BD5A6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8102C6-9BA0-42BE-AE33-22A2DFBD9B3F}" type="slidenum">
              <a:rPr lang="en-US" altLang="nl-NL"/>
              <a:pPr>
                <a:defRPr/>
              </a:pPr>
              <a:t>‹#›</a:t>
            </a:fld>
            <a:endParaRPr lang="en-US" altLang="nl-NL"/>
          </a:p>
        </p:txBody>
      </p:sp>
      <p:sp>
        <p:nvSpPr>
          <p:cNvPr id="7" name="Rectangle 50">
            <a:extLst>
              <a:ext uri="{FF2B5EF4-FFF2-40B4-BE49-F238E27FC236}">
                <a16:creationId xmlns:a16="http://schemas.microsoft.com/office/drawing/2014/main" id="{F836418C-5970-40DA-AFCE-4B0856717E90}"/>
              </a:ext>
            </a:extLst>
          </p:cNvPr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nl-NL"/>
              <a:t>HU powerpoint template</a:t>
            </a:r>
            <a:endParaRPr lang="en-US" altLang="nl-NL" sz="1400"/>
          </a:p>
        </p:txBody>
      </p:sp>
    </p:spTree>
    <p:extLst>
      <p:ext uri="{BB962C8B-B14F-4D97-AF65-F5344CB8AC3E}">
        <p14:creationId xmlns:p14="http://schemas.microsoft.com/office/powerpoint/2010/main" val="377475209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Titel en diagram of organigr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5EBCC3C-498B-4548-9EE2-E0C06D96CF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09600"/>
            <a:ext cx="6172200" cy="579438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SmartArt 2">
            <a:extLst>
              <a:ext uri="{FF2B5EF4-FFF2-40B4-BE49-F238E27FC236}">
                <a16:creationId xmlns:a16="http://schemas.microsoft.com/office/drawing/2014/main" id="{EF98F462-7FC3-48B9-A1B2-1E014337B2C7}"/>
              </a:ext>
            </a:extLst>
          </p:cNvPr>
          <p:cNvSpPr>
            <a:spLocks noGrp="1"/>
          </p:cNvSpPr>
          <p:nvPr>
            <p:ph type="dgm" idx="1"/>
          </p:nvPr>
        </p:nvSpPr>
        <p:spPr>
          <a:xfrm>
            <a:off x="762000" y="1762125"/>
            <a:ext cx="7881938" cy="2200275"/>
          </a:xfrm>
        </p:spPr>
        <p:txBody>
          <a:bodyPr/>
          <a:lstStyle/>
          <a:p>
            <a:pPr lvl="0"/>
            <a:endParaRPr lang="nl-NL" noProof="0"/>
          </a:p>
        </p:txBody>
      </p:sp>
      <p:sp>
        <p:nvSpPr>
          <p:cNvPr id="4" name="Rectangle 48">
            <a:extLst>
              <a:ext uri="{FF2B5EF4-FFF2-40B4-BE49-F238E27FC236}">
                <a16:creationId xmlns:a16="http://schemas.microsoft.com/office/drawing/2014/main" id="{9B5DED9F-94C6-4F71-9626-B55F36A6FFF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392DE5-491B-4F0E-ADAC-5924ECA236EC}" type="datetime1">
              <a:rPr lang="en-US" altLang="nl-NL"/>
              <a:pPr>
                <a:defRPr/>
              </a:pPr>
              <a:t>12/3/2019</a:t>
            </a:fld>
            <a:endParaRPr lang="en-US" altLang="nl-NL" sz="1400">
              <a:solidFill>
                <a:schemeClr val="tx1"/>
              </a:solidFill>
            </a:endParaRPr>
          </a:p>
        </p:txBody>
      </p:sp>
      <p:sp>
        <p:nvSpPr>
          <p:cNvPr id="5" name="Rectangle 49">
            <a:extLst>
              <a:ext uri="{FF2B5EF4-FFF2-40B4-BE49-F238E27FC236}">
                <a16:creationId xmlns:a16="http://schemas.microsoft.com/office/drawing/2014/main" id="{6D3EF3EE-1124-47D4-A77A-99233A4BD5A6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09907E-C168-4C6C-AB87-164CAA8EEDD2}" type="slidenum">
              <a:rPr lang="en-US" altLang="nl-NL"/>
              <a:pPr>
                <a:defRPr/>
              </a:pPr>
              <a:t>‹#›</a:t>
            </a:fld>
            <a:endParaRPr lang="en-US" altLang="nl-NL"/>
          </a:p>
        </p:txBody>
      </p:sp>
      <p:sp>
        <p:nvSpPr>
          <p:cNvPr id="6" name="Rectangle 50">
            <a:extLst>
              <a:ext uri="{FF2B5EF4-FFF2-40B4-BE49-F238E27FC236}">
                <a16:creationId xmlns:a16="http://schemas.microsoft.com/office/drawing/2014/main" id="{F836418C-5970-40DA-AFCE-4B0856717E90}"/>
              </a:ext>
            </a:extLst>
          </p:cNvPr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nl-NL"/>
              <a:t>HU powerpoint template</a:t>
            </a:r>
            <a:endParaRPr lang="en-US" altLang="nl-NL" sz="1400"/>
          </a:p>
        </p:txBody>
      </p:sp>
    </p:spTree>
    <p:extLst>
      <p:ext uri="{BB962C8B-B14F-4D97-AF65-F5344CB8AC3E}">
        <p14:creationId xmlns:p14="http://schemas.microsoft.com/office/powerpoint/2010/main" val="113335385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el en tab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F81C105-941C-49B3-8003-2900464005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09600"/>
            <a:ext cx="6172200" cy="579438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abel 2">
            <a:extLst>
              <a:ext uri="{FF2B5EF4-FFF2-40B4-BE49-F238E27FC236}">
                <a16:creationId xmlns:a16="http://schemas.microsoft.com/office/drawing/2014/main" id="{1CACC457-981F-4A12-98B2-30DEB755EB88}"/>
              </a:ext>
            </a:extLst>
          </p:cNvPr>
          <p:cNvSpPr>
            <a:spLocks noGrp="1"/>
          </p:cNvSpPr>
          <p:nvPr>
            <p:ph type="tbl" idx="1"/>
          </p:nvPr>
        </p:nvSpPr>
        <p:spPr>
          <a:xfrm>
            <a:off x="762000" y="1762125"/>
            <a:ext cx="7881938" cy="2200275"/>
          </a:xfrm>
        </p:spPr>
        <p:txBody>
          <a:bodyPr/>
          <a:lstStyle/>
          <a:p>
            <a:pPr lvl="0"/>
            <a:endParaRPr lang="nl-NL" noProof="0"/>
          </a:p>
        </p:txBody>
      </p:sp>
      <p:sp>
        <p:nvSpPr>
          <p:cNvPr id="4" name="Rectangle 48">
            <a:extLst>
              <a:ext uri="{FF2B5EF4-FFF2-40B4-BE49-F238E27FC236}">
                <a16:creationId xmlns:a16="http://schemas.microsoft.com/office/drawing/2014/main" id="{9B5DED9F-94C6-4F71-9626-B55F36A6FFF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6BE420-9CE7-4F46-94F9-1B381B89EC20}" type="datetime1">
              <a:rPr lang="en-US" altLang="nl-NL"/>
              <a:pPr>
                <a:defRPr/>
              </a:pPr>
              <a:t>12/3/2019</a:t>
            </a:fld>
            <a:endParaRPr lang="en-US" altLang="nl-NL" sz="1400">
              <a:solidFill>
                <a:schemeClr val="tx1"/>
              </a:solidFill>
            </a:endParaRPr>
          </a:p>
        </p:txBody>
      </p:sp>
      <p:sp>
        <p:nvSpPr>
          <p:cNvPr id="5" name="Rectangle 49">
            <a:extLst>
              <a:ext uri="{FF2B5EF4-FFF2-40B4-BE49-F238E27FC236}">
                <a16:creationId xmlns:a16="http://schemas.microsoft.com/office/drawing/2014/main" id="{6D3EF3EE-1124-47D4-A77A-99233A4BD5A6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936151-BE28-45E9-91D7-80F81AA3C64F}" type="slidenum">
              <a:rPr lang="en-US" altLang="nl-NL"/>
              <a:pPr>
                <a:defRPr/>
              </a:pPr>
              <a:t>‹#›</a:t>
            </a:fld>
            <a:endParaRPr lang="en-US" altLang="nl-NL"/>
          </a:p>
        </p:txBody>
      </p:sp>
      <p:sp>
        <p:nvSpPr>
          <p:cNvPr id="6" name="Rectangle 50">
            <a:extLst>
              <a:ext uri="{FF2B5EF4-FFF2-40B4-BE49-F238E27FC236}">
                <a16:creationId xmlns:a16="http://schemas.microsoft.com/office/drawing/2014/main" id="{F836418C-5970-40DA-AFCE-4B0856717E90}"/>
              </a:ext>
            </a:extLst>
          </p:cNvPr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nl-NL"/>
              <a:t>HU powerpoint template</a:t>
            </a:r>
            <a:endParaRPr lang="en-US" altLang="nl-NL" sz="1400"/>
          </a:p>
        </p:txBody>
      </p:sp>
    </p:spTree>
    <p:extLst>
      <p:ext uri="{BB962C8B-B14F-4D97-AF65-F5344CB8AC3E}">
        <p14:creationId xmlns:p14="http://schemas.microsoft.com/office/powerpoint/2010/main" val="429308194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el, tekst en inhou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5AF5322-0901-4391-96BA-624A321E25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09600"/>
            <a:ext cx="6172200" cy="579438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96FD0B09-1A9A-41C7-960A-F7E872EECC87}"/>
              </a:ext>
            </a:extLst>
          </p:cNvPr>
          <p:cNvSpPr>
            <a:spLocks noGrp="1"/>
          </p:cNvSpPr>
          <p:nvPr>
            <p:ph type="body" sz="half" idx="1"/>
          </p:nvPr>
        </p:nvSpPr>
        <p:spPr>
          <a:xfrm>
            <a:off x="762000" y="1762125"/>
            <a:ext cx="3863975" cy="2200275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87DCFDEF-C48A-4A4E-842E-4B7B019055A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778375" y="1762125"/>
            <a:ext cx="3865563" cy="2200275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Rectangle 48">
            <a:extLst>
              <a:ext uri="{FF2B5EF4-FFF2-40B4-BE49-F238E27FC236}">
                <a16:creationId xmlns:a16="http://schemas.microsoft.com/office/drawing/2014/main" id="{9B5DED9F-94C6-4F71-9626-B55F36A6FFF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78B9E5-EC96-49F8-9243-5A5B0ACD1185}" type="datetime1">
              <a:rPr lang="en-US" altLang="nl-NL"/>
              <a:pPr>
                <a:defRPr/>
              </a:pPr>
              <a:t>12/3/2019</a:t>
            </a:fld>
            <a:endParaRPr lang="en-US" altLang="nl-NL" sz="1400">
              <a:solidFill>
                <a:schemeClr val="tx1"/>
              </a:solidFill>
            </a:endParaRPr>
          </a:p>
        </p:txBody>
      </p:sp>
      <p:sp>
        <p:nvSpPr>
          <p:cNvPr id="6" name="Rectangle 49">
            <a:extLst>
              <a:ext uri="{FF2B5EF4-FFF2-40B4-BE49-F238E27FC236}">
                <a16:creationId xmlns:a16="http://schemas.microsoft.com/office/drawing/2014/main" id="{6D3EF3EE-1124-47D4-A77A-99233A4BD5A6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AE2EA8-EA6F-4C81-9E1C-891AFB406CFD}" type="slidenum">
              <a:rPr lang="en-US" altLang="nl-NL"/>
              <a:pPr>
                <a:defRPr/>
              </a:pPr>
              <a:t>‹#›</a:t>
            </a:fld>
            <a:endParaRPr lang="en-US" altLang="nl-NL"/>
          </a:p>
        </p:txBody>
      </p:sp>
      <p:sp>
        <p:nvSpPr>
          <p:cNvPr id="7" name="Rectangle 50">
            <a:extLst>
              <a:ext uri="{FF2B5EF4-FFF2-40B4-BE49-F238E27FC236}">
                <a16:creationId xmlns:a16="http://schemas.microsoft.com/office/drawing/2014/main" id="{F836418C-5970-40DA-AFCE-4B0856717E90}"/>
              </a:ext>
            </a:extLst>
          </p:cNvPr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nl-NL"/>
              <a:t>HU powerpoint template</a:t>
            </a:r>
            <a:endParaRPr lang="en-US" altLang="nl-NL" sz="1400"/>
          </a:p>
        </p:txBody>
      </p:sp>
    </p:spTree>
    <p:extLst>
      <p:ext uri="{BB962C8B-B14F-4D97-AF65-F5344CB8AC3E}">
        <p14:creationId xmlns:p14="http://schemas.microsoft.com/office/powerpoint/2010/main" val="38526906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7EC994F-2DC0-4CB4-B6BA-5279AE96EE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FF8A187-227C-449B-8BE4-315C3C95F1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Rectangle 48">
            <a:extLst>
              <a:ext uri="{FF2B5EF4-FFF2-40B4-BE49-F238E27FC236}">
                <a16:creationId xmlns:a16="http://schemas.microsoft.com/office/drawing/2014/main" id="{9B5DED9F-94C6-4F71-9626-B55F36A6FFF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23980F-C3F5-42D8-BBF6-28DAA3DADB46}" type="datetime1">
              <a:rPr lang="en-US" altLang="nl-NL"/>
              <a:pPr>
                <a:defRPr/>
              </a:pPr>
              <a:t>12/3/2019</a:t>
            </a:fld>
            <a:endParaRPr lang="en-US" altLang="nl-NL" sz="1400">
              <a:solidFill>
                <a:schemeClr val="tx1"/>
              </a:solidFill>
            </a:endParaRPr>
          </a:p>
        </p:txBody>
      </p:sp>
      <p:sp>
        <p:nvSpPr>
          <p:cNvPr id="5" name="Rectangle 49">
            <a:extLst>
              <a:ext uri="{FF2B5EF4-FFF2-40B4-BE49-F238E27FC236}">
                <a16:creationId xmlns:a16="http://schemas.microsoft.com/office/drawing/2014/main" id="{6D3EF3EE-1124-47D4-A77A-99233A4BD5A6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14E037-C093-4759-AD5C-82B277CECAE5}" type="slidenum">
              <a:rPr lang="en-US" altLang="nl-NL"/>
              <a:pPr>
                <a:defRPr/>
              </a:pPr>
              <a:t>‹#›</a:t>
            </a:fld>
            <a:endParaRPr lang="en-US" altLang="nl-NL"/>
          </a:p>
        </p:txBody>
      </p:sp>
      <p:sp>
        <p:nvSpPr>
          <p:cNvPr id="6" name="Rectangle 50">
            <a:extLst>
              <a:ext uri="{FF2B5EF4-FFF2-40B4-BE49-F238E27FC236}">
                <a16:creationId xmlns:a16="http://schemas.microsoft.com/office/drawing/2014/main" id="{F836418C-5970-40DA-AFCE-4B0856717E90}"/>
              </a:ext>
            </a:extLst>
          </p:cNvPr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nl-NL"/>
              <a:t>HU powerpoint template</a:t>
            </a:r>
            <a:endParaRPr lang="en-US" altLang="nl-NL" sz="1400"/>
          </a:p>
        </p:txBody>
      </p:sp>
    </p:spTree>
    <p:extLst>
      <p:ext uri="{BB962C8B-B14F-4D97-AF65-F5344CB8AC3E}">
        <p14:creationId xmlns:p14="http://schemas.microsoft.com/office/powerpoint/2010/main" val="33457849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DCD98BC-BB6C-44B6-9957-8F03B2170C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FDB34F05-F8ED-4E85-854C-BCEC74A598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Rectangle 48">
            <a:extLst>
              <a:ext uri="{FF2B5EF4-FFF2-40B4-BE49-F238E27FC236}">
                <a16:creationId xmlns:a16="http://schemas.microsoft.com/office/drawing/2014/main" id="{9B5DED9F-94C6-4F71-9626-B55F36A6FFF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24EC78-9F94-40FB-9583-5D52B181C6CA}" type="datetime1">
              <a:rPr lang="en-US" altLang="nl-NL"/>
              <a:pPr>
                <a:defRPr/>
              </a:pPr>
              <a:t>12/3/2019</a:t>
            </a:fld>
            <a:endParaRPr lang="en-US" altLang="nl-NL" sz="1400">
              <a:solidFill>
                <a:schemeClr val="tx1"/>
              </a:solidFill>
            </a:endParaRPr>
          </a:p>
        </p:txBody>
      </p:sp>
      <p:sp>
        <p:nvSpPr>
          <p:cNvPr id="5" name="Rectangle 49">
            <a:extLst>
              <a:ext uri="{FF2B5EF4-FFF2-40B4-BE49-F238E27FC236}">
                <a16:creationId xmlns:a16="http://schemas.microsoft.com/office/drawing/2014/main" id="{6D3EF3EE-1124-47D4-A77A-99233A4BD5A6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D81A31-B4B2-4AC2-88BA-E76FB6433F9F}" type="slidenum">
              <a:rPr lang="en-US" altLang="nl-NL"/>
              <a:pPr>
                <a:defRPr/>
              </a:pPr>
              <a:t>‹#›</a:t>
            </a:fld>
            <a:endParaRPr lang="en-US" altLang="nl-NL"/>
          </a:p>
        </p:txBody>
      </p:sp>
      <p:sp>
        <p:nvSpPr>
          <p:cNvPr id="6" name="Rectangle 50">
            <a:extLst>
              <a:ext uri="{FF2B5EF4-FFF2-40B4-BE49-F238E27FC236}">
                <a16:creationId xmlns:a16="http://schemas.microsoft.com/office/drawing/2014/main" id="{F836418C-5970-40DA-AFCE-4B0856717E90}"/>
              </a:ext>
            </a:extLst>
          </p:cNvPr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nl-NL"/>
              <a:t>HU powerpoint template</a:t>
            </a:r>
            <a:endParaRPr lang="en-US" altLang="nl-NL" sz="1400"/>
          </a:p>
        </p:txBody>
      </p:sp>
    </p:spTree>
    <p:extLst>
      <p:ext uri="{BB962C8B-B14F-4D97-AF65-F5344CB8AC3E}">
        <p14:creationId xmlns:p14="http://schemas.microsoft.com/office/powerpoint/2010/main" val="12884499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1319F5D-948F-4161-9785-B71BE21CFD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18DE690-CCBD-4FA7-96A5-7DC919E0820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62000" y="1762125"/>
            <a:ext cx="3863975" cy="2200275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30BEA070-853C-4119-8C14-B324FC207E0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778375" y="1762125"/>
            <a:ext cx="3865563" cy="2200275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Rectangle 48">
            <a:extLst>
              <a:ext uri="{FF2B5EF4-FFF2-40B4-BE49-F238E27FC236}">
                <a16:creationId xmlns:a16="http://schemas.microsoft.com/office/drawing/2014/main" id="{9B5DED9F-94C6-4F71-9626-B55F36A6FFF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257971-912A-4A6C-8CBD-8A4ED8A251ED}" type="datetime1">
              <a:rPr lang="en-US" altLang="nl-NL"/>
              <a:pPr>
                <a:defRPr/>
              </a:pPr>
              <a:t>12/3/2019</a:t>
            </a:fld>
            <a:endParaRPr lang="en-US" altLang="nl-NL" sz="1400">
              <a:solidFill>
                <a:schemeClr val="tx1"/>
              </a:solidFill>
            </a:endParaRPr>
          </a:p>
        </p:txBody>
      </p:sp>
      <p:sp>
        <p:nvSpPr>
          <p:cNvPr id="6" name="Rectangle 49">
            <a:extLst>
              <a:ext uri="{FF2B5EF4-FFF2-40B4-BE49-F238E27FC236}">
                <a16:creationId xmlns:a16="http://schemas.microsoft.com/office/drawing/2014/main" id="{6D3EF3EE-1124-47D4-A77A-99233A4BD5A6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4B4B66-0E4D-477A-909E-71643943520C}" type="slidenum">
              <a:rPr lang="en-US" altLang="nl-NL"/>
              <a:pPr>
                <a:defRPr/>
              </a:pPr>
              <a:t>‹#›</a:t>
            </a:fld>
            <a:endParaRPr lang="en-US" altLang="nl-NL"/>
          </a:p>
        </p:txBody>
      </p:sp>
      <p:sp>
        <p:nvSpPr>
          <p:cNvPr id="7" name="Rectangle 50">
            <a:extLst>
              <a:ext uri="{FF2B5EF4-FFF2-40B4-BE49-F238E27FC236}">
                <a16:creationId xmlns:a16="http://schemas.microsoft.com/office/drawing/2014/main" id="{F836418C-5970-40DA-AFCE-4B0856717E90}"/>
              </a:ext>
            </a:extLst>
          </p:cNvPr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nl-NL"/>
              <a:t>HU powerpoint template</a:t>
            </a:r>
            <a:endParaRPr lang="en-US" altLang="nl-NL" sz="1400"/>
          </a:p>
        </p:txBody>
      </p:sp>
    </p:spTree>
    <p:extLst>
      <p:ext uri="{BB962C8B-B14F-4D97-AF65-F5344CB8AC3E}">
        <p14:creationId xmlns:p14="http://schemas.microsoft.com/office/powerpoint/2010/main" val="22148825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16F610A-28DF-4A2C-9F9B-564EBF34F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2ADB11EA-8041-48DE-89D2-692F4BFBDB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E64D179C-3083-4EC6-9E12-522C8BCCDC6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1662D9C8-9841-4EBC-9018-1B506C73070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F4BAB80A-262B-4AE5-AB11-A94426701C7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Rectangle 48">
            <a:extLst>
              <a:ext uri="{FF2B5EF4-FFF2-40B4-BE49-F238E27FC236}">
                <a16:creationId xmlns:a16="http://schemas.microsoft.com/office/drawing/2014/main" id="{9B5DED9F-94C6-4F71-9626-B55F36A6FFF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3673A2-4E22-41DC-874C-4DA696E7BCEB}" type="datetime1">
              <a:rPr lang="en-US" altLang="nl-NL"/>
              <a:pPr>
                <a:defRPr/>
              </a:pPr>
              <a:t>12/3/2019</a:t>
            </a:fld>
            <a:endParaRPr lang="en-US" altLang="nl-NL" sz="1400">
              <a:solidFill>
                <a:schemeClr val="tx1"/>
              </a:solidFill>
            </a:endParaRPr>
          </a:p>
        </p:txBody>
      </p:sp>
      <p:sp>
        <p:nvSpPr>
          <p:cNvPr id="8" name="Rectangle 49">
            <a:extLst>
              <a:ext uri="{FF2B5EF4-FFF2-40B4-BE49-F238E27FC236}">
                <a16:creationId xmlns:a16="http://schemas.microsoft.com/office/drawing/2014/main" id="{6D3EF3EE-1124-47D4-A77A-99233A4BD5A6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4A3639-368C-4C16-B5EE-AED51B1BCEB7}" type="slidenum">
              <a:rPr lang="en-US" altLang="nl-NL"/>
              <a:pPr>
                <a:defRPr/>
              </a:pPr>
              <a:t>‹#›</a:t>
            </a:fld>
            <a:endParaRPr lang="en-US" altLang="nl-NL"/>
          </a:p>
        </p:txBody>
      </p:sp>
      <p:sp>
        <p:nvSpPr>
          <p:cNvPr id="9" name="Rectangle 50">
            <a:extLst>
              <a:ext uri="{FF2B5EF4-FFF2-40B4-BE49-F238E27FC236}">
                <a16:creationId xmlns:a16="http://schemas.microsoft.com/office/drawing/2014/main" id="{F836418C-5970-40DA-AFCE-4B0856717E90}"/>
              </a:ext>
            </a:extLst>
          </p:cNvPr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nl-NL"/>
              <a:t>HU powerpoint template</a:t>
            </a:r>
            <a:endParaRPr lang="en-US" altLang="nl-NL" sz="1400"/>
          </a:p>
        </p:txBody>
      </p:sp>
    </p:spTree>
    <p:extLst>
      <p:ext uri="{BB962C8B-B14F-4D97-AF65-F5344CB8AC3E}">
        <p14:creationId xmlns:p14="http://schemas.microsoft.com/office/powerpoint/2010/main" val="4206424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C236CB2-CB41-4EB9-906D-9D677CFDD5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Rectangle 48">
            <a:extLst>
              <a:ext uri="{FF2B5EF4-FFF2-40B4-BE49-F238E27FC236}">
                <a16:creationId xmlns:a16="http://schemas.microsoft.com/office/drawing/2014/main" id="{9B5DED9F-94C6-4F71-9626-B55F36A6FFF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9A2288-413D-4614-82F2-8EA5B9A73A6B}" type="datetime1">
              <a:rPr lang="en-US" altLang="nl-NL"/>
              <a:pPr>
                <a:defRPr/>
              </a:pPr>
              <a:t>12/3/2019</a:t>
            </a:fld>
            <a:endParaRPr lang="en-US" altLang="nl-NL" sz="1400">
              <a:solidFill>
                <a:schemeClr val="tx1"/>
              </a:solidFill>
            </a:endParaRPr>
          </a:p>
        </p:txBody>
      </p:sp>
      <p:sp>
        <p:nvSpPr>
          <p:cNvPr id="4" name="Rectangle 49">
            <a:extLst>
              <a:ext uri="{FF2B5EF4-FFF2-40B4-BE49-F238E27FC236}">
                <a16:creationId xmlns:a16="http://schemas.microsoft.com/office/drawing/2014/main" id="{6D3EF3EE-1124-47D4-A77A-99233A4BD5A6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94E78C-CF49-4A11-BA92-AD3719086036}" type="slidenum">
              <a:rPr lang="en-US" altLang="nl-NL"/>
              <a:pPr>
                <a:defRPr/>
              </a:pPr>
              <a:t>‹#›</a:t>
            </a:fld>
            <a:endParaRPr lang="en-US" altLang="nl-NL"/>
          </a:p>
        </p:txBody>
      </p:sp>
      <p:sp>
        <p:nvSpPr>
          <p:cNvPr id="5" name="Rectangle 50">
            <a:extLst>
              <a:ext uri="{FF2B5EF4-FFF2-40B4-BE49-F238E27FC236}">
                <a16:creationId xmlns:a16="http://schemas.microsoft.com/office/drawing/2014/main" id="{F836418C-5970-40DA-AFCE-4B0856717E90}"/>
              </a:ext>
            </a:extLst>
          </p:cNvPr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nl-NL"/>
              <a:t>HU powerpoint template</a:t>
            </a:r>
            <a:endParaRPr lang="en-US" altLang="nl-NL" sz="1400"/>
          </a:p>
        </p:txBody>
      </p:sp>
    </p:spTree>
    <p:extLst>
      <p:ext uri="{BB962C8B-B14F-4D97-AF65-F5344CB8AC3E}">
        <p14:creationId xmlns:p14="http://schemas.microsoft.com/office/powerpoint/2010/main" val="18890614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8">
            <a:extLst>
              <a:ext uri="{FF2B5EF4-FFF2-40B4-BE49-F238E27FC236}">
                <a16:creationId xmlns:a16="http://schemas.microsoft.com/office/drawing/2014/main" id="{9B5DED9F-94C6-4F71-9626-B55F36A6FFF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66A313-1B36-4D34-B28D-0AFD4B8368B1}" type="datetime1">
              <a:rPr lang="en-US" altLang="nl-NL"/>
              <a:pPr>
                <a:defRPr/>
              </a:pPr>
              <a:t>12/3/2019</a:t>
            </a:fld>
            <a:endParaRPr lang="en-US" altLang="nl-NL" sz="1400">
              <a:solidFill>
                <a:schemeClr val="tx1"/>
              </a:solidFill>
            </a:endParaRPr>
          </a:p>
        </p:txBody>
      </p:sp>
      <p:sp>
        <p:nvSpPr>
          <p:cNvPr id="3" name="Rectangle 49">
            <a:extLst>
              <a:ext uri="{FF2B5EF4-FFF2-40B4-BE49-F238E27FC236}">
                <a16:creationId xmlns:a16="http://schemas.microsoft.com/office/drawing/2014/main" id="{6D3EF3EE-1124-47D4-A77A-99233A4BD5A6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C2B048-A449-4BFD-9681-6DD86CAC01B6}" type="slidenum">
              <a:rPr lang="en-US" altLang="nl-NL"/>
              <a:pPr>
                <a:defRPr/>
              </a:pPr>
              <a:t>‹#›</a:t>
            </a:fld>
            <a:endParaRPr lang="en-US" altLang="nl-NL"/>
          </a:p>
        </p:txBody>
      </p:sp>
      <p:sp>
        <p:nvSpPr>
          <p:cNvPr id="4" name="Rectangle 50">
            <a:extLst>
              <a:ext uri="{FF2B5EF4-FFF2-40B4-BE49-F238E27FC236}">
                <a16:creationId xmlns:a16="http://schemas.microsoft.com/office/drawing/2014/main" id="{F836418C-5970-40DA-AFCE-4B0856717E90}"/>
              </a:ext>
            </a:extLst>
          </p:cNvPr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nl-NL"/>
              <a:t>HU powerpoint template</a:t>
            </a:r>
            <a:endParaRPr lang="en-US" altLang="nl-NL" sz="1400"/>
          </a:p>
        </p:txBody>
      </p:sp>
    </p:spTree>
    <p:extLst>
      <p:ext uri="{BB962C8B-B14F-4D97-AF65-F5344CB8AC3E}">
        <p14:creationId xmlns:p14="http://schemas.microsoft.com/office/powerpoint/2010/main" val="15002772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C6DE2C3-DBB3-4D42-B4C4-D2ACAA1417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7AF8061-6D5B-4AF5-8EF0-5A084D7668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D2247E23-2386-4BDF-8FC7-3B92DF69BD3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Rectangle 48">
            <a:extLst>
              <a:ext uri="{FF2B5EF4-FFF2-40B4-BE49-F238E27FC236}">
                <a16:creationId xmlns:a16="http://schemas.microsoft.com/office/drawing/2014/main" id="{9B5DED9F-94C6-4F71-9626-B55F36A6FFF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40A05D-A93A-446D-9583-38E5BEE2E736}" type="datetime1">
              <a:rPr lang="en-US" altLang="nl-NL"/>
              <a:pPr>
                <a:defRPr/>
              </a:pPr>
              <a:t>12/3/2019</a:t>
            </a:fld>
            <a:endParaRPr lang="en-US" altLang="nl-NL" sz="1400">
              <a:solidFill>
                <a:schemeClr val="tx1"/>
              </a:solidFill>
            </a:endParaRPr>
          </a:p>
        </p:txBody>
      </p:sp>
      <p:sp>
        <p:nvSpPr>
          <p:cNvPr id="6" name="Rectangle 49">
            <a:extLst>
              <a:ext uri="{FF2B5EF4-FFF2-40B4-BE49-F238E27FC236}">
                <a16:creationId xmlns:a16="http://schemas.microsoft.com/office/drawing/2014/main" id="{6D3EF3EE-1124-47D4-A77A-99233A4BD5A6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4BE934-7C58-4089-B8C4-2DCD5A01C950}" type="slidenum">
              <a:rPr lang="en-US" altLang="nl-NL"/>
              <a:pPr>
                <a:defRPr/>
              </a:pPr>
              <a:t>‹#›</a:t>
            </a:fld>
            <a:endParaRPr lang="en-US" altLang="nl-NL"/>
          </a:p>
        </p:txBody>
      </p:sp>
      <p:sp>
        <p:nvSpPr>
          <p:cNvPr id="7" name="Rectangle 50">
            <a:extLst>
              <a:ext uri="{FF2B5EF4-FFF2-40B4-BE49-F238E27FC236}">
                <a16:creationId xmlns:a16="http://schemas.microsoft.com/office/drawing/2014/main" id="{F836418C-5970-40DA-AFCE-4B0856717E90}"/>
              </a:ext>
            </a:extLst>
          </p:cNvPr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nl-NL"/>
              <a:t>HU powerpoint template</a:t>
            </a:r>
            <a:endParaRPr lang="en-US" altLang="nl-NL" sz="1400"/>
          </a:p>
        </p:txBody>
      </p:sp>
    </p:spTree>
    <p:extLst>
      <p:ext uri="{BB962C8B-B14F-4D97-AF65-F5344CB8AC3E}">
        <p14:creationId xmlns:p14="http://schemas.microsoft.com/office/powerpoint/2010/main" val="12153738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CE6CDB5-C594-47ED-A70F-A4DEC99479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7A0BDAEA-DE43-413E-9CBC-B30E663EE19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l-NL" noProof="0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9B733398-AC17-40EE-8D89-53D45476FD9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Rectangle 48">
            <a:extLst>
              <a:ext uri="{FF2B5EF4-FFF2-40B4-BE49-F238E27FC236}">
                <a16:creationId xmlns:a16="http://schemas.microsoft.com/office/drawing/2014/main" id="{9B5DED9F-94C6-4F71-9626-B55F36A6FFF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254DA7-30F1-49E5-8323-D19CE07360AF}" type="datetime1">
              <a:rPr lang="en-US" altLang="nl-NL"/>
              <a:pPr>
                <a:defRPr/>
              </a:pPr>
              <a:t>12/3/2019</a:t>
            </a:fld>
            <a:endParaRPr lang="en-US" altLang="nl-NL" sz="1400">
              <a:solidFill>
                <a:schemeClr val="tx1"/>
              </a:solidFill>
            </a:endParaRPr>
          </a:p>
        </p:txBody>
      </p:sp>
      <p:sp>
        <p:nvSpPr>
          <p:cNvPr id="6" name="Rectangle 49">
            <a:extLst>
              <a:ext uri="{FF2B5EF4-FFF2-40B4-BE49-F238E27FC236}">
                <a16:creationId xmlns:a16="http://schemas.microsoft.com/office/drawing/2014/main" id="{6D3EF3EE-1124-47D4-A77A-99233A4BD5A6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73592F-0F6A-4AD7-940F-9DAF760C7C10}" type="slidenum">
              <a:rPr lang="en-US" altLang="nl-NL"/>
              <a:pPr>
                <a:defRPr/>
              </a:pPr>
              <a:t>‹#›</a:t>
            </a:fld>
            <a:endParaRPr lang="en-US" altLang="nl-NL"/>
          </a:p>
        </p:txBody>
      </p:sp>
      <p:sp>
        <p:nvSpPr>
          <p:cNvPr id="7" name="Rectangle 50">
            <a:extLst>
              <a:ext uri="{FF2B5EF4-FFF2-40B4-BE49-F238E27FC236}">
                <a16:creationId xmlns:a16="http://schemas.microsoft.com/office/drawing/2014/main" id="{F836418C-5970-40DA-AFCE-4B0856717E90}"/>
              </a:ext>
            </a:extLst>
          </p:cNvPr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nl-NL"/>
              <a:t>HU powerpoint template</a:t>
            </a:r>
            <a:endParaRPr lang="en-US" altLang="nl-NL" sz="1400"/>
          </a:p>
        </p:txBody>
      </p:sp>
    </p:spTree>
    <p:extLst>
      <p:ext uri="{BB962C8B-B14F-4D97-AF65-F5344CB8AC3E}">
        <p14:creationId xmlns:p14="http://schemas.microsoft.com/office/powerpoint/2010/main" val="27520170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8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42"/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609600"/>
            <a:ext cx="6172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altLang="nl-NL"/>
              <a:t>Click to edit Master title style</a:t>
            </a:r>
          </a:p>
        </p:txBody>
      </p:sp>
      <p:sp>
        <p:nvSpPr>
          <p:cNvPr id="1027" name="Rectangle 47"/>
          <p:cNvSpPr>
            <a:spLocks noGrp="1" noChangeAspect="1" noChangeArrowheads="1"/>
          </p:cNvSpPr>
          <p:nvPr>
            <p:ph type="body" idx="1"/>
          </p:nvPr>
        </p:nvSpPr>
        <p:spPr bwMode="auto">
          <a:xfrm>
            <a:off x="762000" y="1762125"/>
            <a:ext cx="7881938" cy="2200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altLang="nl-NL"/>
              <a:t>Click to edit Master text styles</a:t>
            </a:r>
          </a:p>
          <a:p>
            <a:pPr lvl="1"/>
            <a:r>
              <a:rPr lang="en-US" altLang="nl-NL"/>
              <a:t>Second level</a:t>
            </a:r>
          </a:p>
          <a:p>
            <a:pPr lvl="2"/>
            <a:r>
              <a:rPr lang="en-US" altLang="nl-NL"/>
              <a:t>Third level</a:t>
            </a:r>
          </a:p>
          <a:p>
            <a:pPr lvl="3"/>
            <a:r>
              <a:rPr lang="en-US" altLang="nl-NL"/>
              <a:t>Fourth level</a:t>
            </a:r>
          </a:p>
          <a:p>
            <a:pPr lvl="4"/>
            <a:r>
              <a:rPr lang="en-US" altLang="nl-NL"/>
              <a:t>Fifth level</a:t>
            </a:r>
          </a:p>
        </p:txBody>
      </p:sp>
      <p:sp>
        <p:nvSpPr>
          <p:cNvPr id="24624" name="Rectangle 48">
            <a:extLst>
              <a:ext uri="{FF2B5EF4-FFF2-40B4-BE49-F238E27FC236}">
                <a16:creationId xmlns:a16="http://schemas.microsoft.com/office/drawing/2014/main" id="{9B5DED9F-94C6-4F71-9626-B55F36A6FFFD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62000" y="6248400"/>
            <a:ext cx="1371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00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F29AA682-5887-429E-8223-D80B041EE77C}" type="datetime1">
              <a:rPr lang="en-US" altLang="nl-NL"/>
              <a:pPr>
                <a:defRPr/>
              </a:pPr>
              <a:t>12/3/2019</a:t>
            </a:fld>
            <a:endParaRPr lang="en-US" altLang="nl-NL" sz="1400">
              <a:solidFill>
                <a:schemeClr val="tx1"/>
              </a:solidFill>
            </a:endParaRPr>
          </a:p>
        </p:txBody>
      </p:sp>
      <p:sp>
        <p:nvSpPr>
          <p:cNvPr id="24625" name="Rectangle 49">
            <a:extLst>
              <a:ext uri="{FF2B5EF4-FFF2-40B4-BE49-F238E27FC236}">
                <a16:creationId xmlns:a16="http://schemas.microsoft.com/office/drawing/2014/main" id="{6D3EF3EE-1124-47D4-A77A-99233A4BD5A6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2A96F5CB-6E0D-4C10-8ABA-F563F6DE3891}" type="slidenum">
              <a:rPr lang="en-US" altLang="nl-NL"/>
              <a:pPr>
                <a:defRPr/>
              </a:pPr>
              <a:t>‹#›</a:t>
            </a:fld>
            <a:endParaRPr lang="en-US" altLang="nl-NL"/>
          </a:p>
        </p:txBody>
      </p:sp>
      <p:sp>
        <p:nvSpPr>
          <p:cNvPr id="24626" name="Rectangle 50">
            <a:extLst>
              <a:ext uri="{FF2B5EF4-FFF2-40B4-BE49-F238E27FC236}">
                <a16:creationId xmlns:a16="http://schemas.microsoft.com/office/drawing/2014/main" id="{F836418C-5970-40DA-AFCE-4B0856717E90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sz="100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r>
              <a:rPr lang="en-US" altLang="nl-NL"/>
              <a:t>HU powerpoint template</a:t>
            </a:r>
            <a:endParaRPr lang="en-US" altLang="nl-NL" sz="14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8" r:id="rId1"/>
    <p:sldLayoutId id="2147483803" r:id="rId2"/>
    <p:sldLayoutId id="2147483804" r:id="rId3"/>
    <p:sldLayoutId id="2147483805" r:id="rId4"/>
    <p:sldLayoutId id="2147483806" r:id="rId5"/>
    <p:sldLayoutId id="2147483807" r:id="rId6"/>
    <p:sldLayoutId id="2147483808" r:id="rId7"/>
    <p:sldLayoutId id="2147483809" r:id="rId8"/>
    <p:sldLayoutId id="2147483810" r:id="rId9"/>
    <p:sldLayoutId id="2147483811" r:id="rId10"/>
    <p:sldLayoutId id="2147483812" r:id="rId11"/>
    <p:sldLayoutId id="2147483813" r:id="rId12"/>
    <p:sldLayoutId id="2147483814" r:id="rId13"/>
    <p:sldLayoutId id="2147483815" r:id="rId14"/>
    <p:sldLayoutId id="2147483816" r:id="rId15"/>
    <p:sldLayoutId id="2147483817" r:id="rId16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 kern="1200">
          <a:solidFill>
            <a:srgbClr val="00000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0000"/>
          </a:solidFill>
          <a:latin typeface="Arial" panose="020B060402020202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0000"/>
          </a:solidFill>
          <a:latin typeface="Arial" panose="020B060402020202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0000"/>
          </a:solidFill>
          <a:latin typeface="Arial" panose="020B060402020202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0000"/>
          </a:solidFill>
          <a:latin typeface="Arial" panose="020B06040202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 b="1">
          <a:solidFill>
            <a:srgbClr val="000000"/>
          </a:solidFill>
          <a:latin typeface="Arial" panose="020B06040202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 b="1">
          <a:solidFill>
            <a:srgbClr val="000000"/>
          </a:solidFill>
          <a:latin typeface="Arial" panose="020B06040202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 b="1">
          <a:solidFill>
            <a:srgbClr val="000000"/>
          </a:solidFill>
          <a:latin typeface="Arial" panose="020B06040202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 b="1">
          <a:solidFill>
            <a:srgbClr val="000000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ED0010"/>
        </a:buClr>
        <a:buSzPct val="60000"/>
        <a:buFont typeface="Zapf Dingbats" pitchFamily="96" charset="2"/>
        <a:buChar char="n"/>
        <a:defRPr sz="2800" kern="1200">
          <a:solidFill>
            <a:srgbClr val="000000"/>
          </a:solidFill>
          <a:latin typeface="+mn-lt"/>
          <a:ea typeface="+mn-ea"/>
          <a:cs typeface="+mn-cs"/>
        </a:defRPr>
      </a:lvl1pPr>
      <a:lvl2pPr marL="8191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Zapf Dingbats" pitchFamily="96" charset="2"/>
        <a:buChar char="n"/>
        <a:defRPr sz="2600" kern="12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Zapf Dingbats" pitchFamily="96" charset="2"/>
        <a:buChar char="n"/>
        <a:defRPr sz="2400" kern="1200">
          <a:solidFill>
            <a:srgbClr val="000000"/>
          </a:solidFill>
          <a:latin typeface="+mn-lt"/>
          <a:ea typeface="+mn-ea"/>
          <a:cs typeface="+mn-cs"/>
        </a:defRPr>
      </a:lvl3pPr>
      <a:lvl4pPr marL="15621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Zapf Dingbats" pitchFamily="96" charset="2"/>
        <a:buChar char="n"/>
        <a:defRPr sz="2200" kern="1200">
          <a:solidFill>
            <a:srgbClr val="000000"/>
          </a:solidFill>
          <a:latin typeface="+mn-lt"/>
          <a:ea typeface="+mn-ea"/>
          <a:cs typeface="+mn-cs"/>
        </a:defRPr>
      </a:lvl4pPr>
      <a:lvl5pPr marL="1981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Zapf Dingbats" pitchFamily="96" charset="2"/>
        <a:buChar char="n"/>
        <a:defRPr sz="2000" kern="12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Afbeelding 4" descr="logo gecijferdheid rond 50%.jp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6085403"/>
            <a:ext cx="1818085" cy="671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41" name="Group 40"/>
          <p:cNvGrpSpPr/>
          <p:nvPr/>
        </p:nvGrpSpPr>
        <p:grpSpPr>
          <a:xfrm>
            <a:off x="585984" y="1599401"/>
            <a:ext cx="7730431" cy="4205863"/>
            <a:chOff x="534988" y="1633944"/>
            <a:chExt cx="8720338" cy="5214937"/>
          </a:xfrm>
        </p:grpSpPr>
        <p:grpSp>
          <p:nvGrpSpPr>
            <p:cNvPr id="42" name="Groep 1"/>
            <p:cNvGrpSpPr>
              <a:grpSpLocks/>
            </p:cNvGrpSpPr>
            <p:nvPr/>
          </p:nvGrpSpPr>
          <p:grpSpPr bwMode="auto">
            <a:xfrm>
              <a:off x="534988" y="1633944"/>
              <a:ext cx="8556031" cy="5214937"/>
              <a:chOff x="1223939" y="993169"/>
              <a:chExt cx="6522383" cy="3968345"/>
            </a:xfrm>
          </p:grpSpPr>
          <p:sp>
            <p:nvSpPr>
              <p:cNvPr id="52" name="Ovaal 2"/>
              <p:cNvSpPr/>
              <p:nvPr/>
            </p:nvSpPr>
            <p:spPr bwMode="auto">
              <a:xfrm>
                <a:off x="1336033" y="993169"/>
                <a:ext cx="6410289" cy="3968345"/>
              </a:xfrm>
              <a:prstGeom prst="ellipse">
                <a:avLst/>
              </a:prstGeom>
              <a:solidFill>
                <a:sysClr val="window" lastClr="FFFFFF"/>
              </a:solidFill>
              <a:ln w="19050" cap="rnd" cmpd="sng" algn="ctr">
                <a:solidFill>
                  <a:srgbClr val="54A021"/>
                </a:solidFill>
                <a:prstDash val="solid"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nl-NL" sz="1350" b="1" kern="0">
                  <a:ln w="18000">
                    <a:solidFill>
                      <a:srgbClr val="54A021">
                        <a:satMod val="140000"/>
                      </a:srgbClr>
                    </a:solidFill>
                    <a:prstDash val="solid"/>
                    <a:miter lim="800000"/>
                  </a:ln>
                  <a:noFill/>
                  <a:effectLst>
                    <a:outerShdw blurRad="25500" dist="23000" dir="7020000" algn="tl">
                      <a:srgbClr val="000000">
                        <a:alpha val="50000"/>
                      </a:srgbClr>
                    </a:outerShdw>
                  </a:effectLst>
                  <a:latin typeface="Trebuchet MS" panose="020B0603020202020204"/>
                </a:endParaRPr>
              </a:p>
            </p:txBody>
          </p:sp>
          <p:sp>
            <p:nvSpPr>
              <p:cNvPr id="53" name="Ovaal 3"/>
              <p:cNvSpPr/>
              <p:nvPr/>
            </p:nvSpPr>
            <p:spPr bwMode="auto">
              <a:xfrm>
                <a:off x="1223939" y="1633958"/>
                <a:ext cx="4057757" cy="3081358"/>
              </a:xfrm>
              <a:prstGeom prst="ellipse">
                <a:avLst/>
              </a:prstGeom>
              <a:solidFill>
                <a:sysClr val="window" lastClr="FFFFFF"/>
              </a:solidFill>
              <a:ln w="19050" cap="rnd" cmpd="sng" algn="ctr">
                <a:solidFill>
                  <a:srgbClr val="54A021"/>
                </a:solidFill>
                <a:prstDash val="solid"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nl-NL" sz="1350" b="1" kern="0" dirty="0">
                    <a:ln w="12700">
                      <a:solidFill>
                        <a:srgbClr val="2C3C43">
                          <a:satMod val="155000"/>
                        </a:srgbClr>
                      </a:solidFill>
                      <a:prstDash val="solid"/>
                    </a:ln>
                    <a:solidFill>
                      <a:srgbClr val="EBEBEB">
                        <a:tint val="85000"/>
                        <a:satMod val="155000"/>
                      </a:srgbClr>
                    </a:solidFill>
                    <a:effectLst>
                      <a:outerShdw blurRad="41275" dist="20320" dir="1800000" algn="tl" rotWithShape="0">
                        <a:srgbClr val="000000">
                          <a:alpha val="40000"/>
                        </a:srgbClr>
                      </a:outerShdw>
                    </a:effectLst>
                    <a:latin typeface="Trebuchet MS" panose="020B0603020202020204"/>
                  </a:rPr>
                  <a:t>                   </a:t>
                </a:r>
              </a:p>
            </p:txBody>
          </p:sp>
          <p:sp>
            <p:nvSpPr>
              <p:cNvPr id="54" name="Ovaal 4"/>
              <p:cNvSpPr/>
              <p:nvPr/>
            </p:nvSpPr>
            <p:spPr bwMode="auto">
              <a:xfrm>
                <a:off x="1227569" y="2145311"/>
                <a:ext cx="2286018" cy="1857935"/>
              </a:xfrm>
              <a:prstGeom prst="ellipse">
                <a:avLst/>
              </a:prstGeom>
              <a:solidFill>
                <a:sysClr val="window" lastClr="FFFFFF"/>
              </a:solidFill>
              <a:ln w="19050" cap="rnd" cmpd="sng" algn="ctr">
                <a:solidFill>
                  <a:srgbClr val="54A021"/>
                </a:solidFill>
                <a:prstDash val="solid"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nl-NL" sz="1350" kern="0" dirty="0">
                  <a:ln w="12700">
                    <a:solidFill>
                      <a:srgbClr val="2C3C43">
                        <a:satMod val="155000"/>
                      </a:srgbClr>
                    </a:solidFill>
                    <a:prstDash val="solid"/>
                  </a:ln>
                  <a:solidFill>
                    <a:srgbClr val="EBEBEB">
                      <a:tint val="85000"/>
                      <a:satMod val="155000"/>
                    </a:srgbClr>
                  </a:solidFill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  <a:latin typeface="Trebuchet MS" panose="020B0603020202020204"/>
                  <a:cs typeface="Arial" pitchFamily="34" charset="0"/>
                </a:endParaRPr>
              </a:p>
            </p:txBody>
          </p:sp>
        </p:grpSp>
        <p:sp>
          <p:nvSpPr>
            <p:cNvPr id="43" name="Rechthoek 5"/>
            <p:cNvSpPr>
              <a:spLocks noChangeArrowheads="1"/>
            </p:cNvSpPr>
            <p:nvPr/>
          </p:nvSpPr>
          <p:spPr bwMode="auto">
            <a:xfrm>
              <a:off x="5657774" y="3041331"/>
              <a:ext cx="3597552" cy="19697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>
                  <a:solidFill>
                    <a:srgbClr val="404040"/>
                  </a:solidFill>
                  <a:latin typeface="Trebuchet MS" panose="020B0603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600">
                  <a:solidFill>
                    <a:srgbClr val="404040"/>
                  </a:solidFill>
                  <a:latin typeface="Trebuchet MS" panose="020B0603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400">
                  <a:solidFill>
                    <a:srgbClr val="404040"/>
                  </a:solidFill>
                  <a:latin typeface="Trebuchet MS" panose="020B0603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5pPr>
              <a:lvl6pPr marL="25146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6pPr>
              <a:lvl7pPr marL="29718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7pPr>
              <a:lvl8pPr marL="34290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8pPr>
              <a:lvl9pPr marL="38862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nl-NL" altLang="nl-NL" sz="1800" dirty="0">
                  <a:solidFill>
                    <a:srgbClr val="0070C0"/>
                  </a:solidFill>
                  <a:latin typeface="Arial Narrow" panose="020B0606020202030204" pitchFamily="34" charset="0"/>
                </a:rPr>
                <a:t>Rekenen is geïntegreerd</a:t>
              </a:r>
            </a:p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nl-NL" altLang="nl-NL" sz="1800" dirty="0">
                  <a:solidFill>
                    <a:srgbClr val="0070C0"/>
                  </a:solidFill>
                  <a:latin typeface="Arial Narrow" panose="020B0606020202030204" pitchFamily="34" charset="0"/>
                </a:rPr>
                <a:t> in het culturele, </a:t>
              </a:r>
            </a:p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nl-NL" altLang="nl-NL" sz="1800" dirty="0">
                  <a:solidFill>
                    <a:srgbClr val="0070C0"/>
                  </a:solidFill>
                  <a:latin typeface="Arial Narrow" panose="020B0606020202030204" pitchFamily="34" charset="0"/>
                </a:rPr>
                <a:t>maatschappelijke,   </a:t>
              </a:r>
              <a:br>
                <a:rPr lang="nl-NL" altLang="nl-NL" sz="1800" dirty="0">
                  <a:solidFill>
                    <a:srgbClr val="0070C0"/>
                  </a:solidFill>
                  <a:latin typeface="Arial Narrow" panose="020B0606020202030204" pitchFamily="34" charset="0"/>
                </a:rPr>
              </a:br>
              <a:r>
                <a:rPr lang="nl-NL" altLang="nl-NL" sz="1800" dirty="0">
                  <a:solidFill>
                    <a:srgbClr val="0070C0"/>
                  </a:solidFill>
                  <a:latin typeface="Arial Narrow" panose="020B0606020202030204" pitchFamily="34" charset="0"/>
                </a:rPr>
                <a:t> persoonlijke en </a:t>
              </a:r>
            </a:p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nl-NL" altLang="nl-NL" sz="1800" dirty="0">
                  <a:solidFill>
                    <a:srgbClr val="0070C0"/>
                  </a:solidFill>
                  <a:latin typeface="Arial Narrow" panose="020B0606020202030204" pitchFamily="34" charset="0"/>
                </a:rPr>
                <a:t>emotionele handelen</a:t>
              </a:r>
              <a:endParaRPr lang="nl-NL" altLang="nl-NL" sz="1800" kern="0" dirty="0">
                <a:solidFill>
                  <a:srgbClr val="0070C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44" name="Rechthoek 6"/>
            <p:cNvSpPr>
              <a:spLocks noChangeArrowheads="1"/>
            </p:cNvSpPr>
            <p:nvPr/>
          </p:nvSpPr>
          <p:spPr bwMode="auto">
            <a:xfrm>
              <a:off x="755650" y="3644900"/>
              <a:ext cx="2344738" cy="8617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>
                  <a:solidFill>
                    <a:srgbClr val="404040"/>
                  </a:solidFill>
                  <a:latin typeface="Trebuchet MS" panose="020B0603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600">
                  <a:solidFill>
                    <a:srgbClr val="404040"/>
                  </a:solidFill>
                  <a:latin typeface="Trebuchet MS" panose="020B0603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400">
                  <a:solidFill>
                    <a:srgbClr val="404040"/>
                  </a:solidFill>
                  <a:latin typeface="Trebuchet MS" panose="020B0603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5pPr>
              <a:lvl6pPr marL="25146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6pPr>
              <a:lvl7pPr marL="29718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7pPr>
              <a:lvl8pPr marL="34290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8pPr>
              <a:lvl9pPr marL="38862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9pPr>
            </a:lstStyle>
            <a:p>
              <a:pPr fontAlgn="auto">
                <a:spcBef>
                  <a:spcPct val="0"/>
                </a:spcBef>
                <a:spcAft>
                  <a:spcPts val="0"/>
                </a:spcAft>
                <a:buClrTx/>
                <a:buSzTx/>
                <a:buNone/>
                <a:defRPr/>
              </a:pPr>
              <a:r>
                <a:rPr lang="nl-NL" altLang="nl-NL" sz="1350" kern="0" dirty="0">
                  <a:solidFill>
                    <a:srgbClr val="0070C0"/>
                  </a:solidFill>
                  <a:latin typeface="Arial Narrow" panose="020B0606020202030204" pitchFamily="34" charset="0"/>
                </a:rPr>
                <a:t> </a:t>
              </a:r>
              <a:r>
                <a:rPr lang="nl-NL" altLang="nl-NL" sz="1800" kern="0" dirty="0">
                  <a:solidFill>
                    <a:srgbClr val="0070C0"/>
                  </a:solidFill>
                  <a:latin typeface="Arial Narrow" panose="020B0606020202030204" pitchFamily="34" charset="0"/>
                </a:rPr>
                <a:t>Basisbewerkingen rekenen</a:t>
              </a:r>
              <a:endParaRPr lang="nl-NL" altLang="nl-NL" sz="1350" kern="0" dirty="0">
                <a:solidFill>
                  <a:srgbClr val="0070C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45" name="Rechthoek 7"/>
            <p:cNvSpPr>
              <a:spLocks noChangeArrowheads="1"/>
            </p:cNvSpPr>
            <p:nvPr/>
          </p:nvSpPr>
          <p:spPr bwMode="auto">
            <a:xfrm>
              <a:off x="3429000" y="3500439"/>
              <a:ext cx="2357438" cy="1231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>
                  <a:solidFill>
                    <a:srgbClr val="404040"/>
                  </a:solidFill>
                  <a:latin typeface="Trebuchet MS" panose="020B0603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600">
                  <a:solidFill>
                    <a:srgbClr val="404040"/>
                  </a:solidFill>
                  <a:latin typeface="Trebuchet MS" panose="020B0603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400">
                  <a:solidFill>
                    <a:srgbClr val="404040"/>
                  </a:solidFill>
                  <a:latin typeface="Trebuchet MS" panose="020B0603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5pPr>
              <a:lvl6pPr marL="25146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6pPr>
              <a:lvl7pPr marL="29718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7pPr>
              <a:lvl8pPr marL="34290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8pPr>
              <a:lvl9pPr marL="38862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9pPr>
            </a:lstStyle>
            <a:p>
              <a:pPr algn="ctr" fontAlgn="auto">
                <a:spcBef>
                  <a:spcPct val="0"/>
                </a:spcBef>
                <a:spcAft>
                  <a:spcPts val="0"/>
                </a:spcAft>
                <a:buClrTx/>
                <a:buSzTx/>
                <a:buNone/>
                <a:defRPr/>
              </a:pPr>
              <a:r>
                <a:rPr lang="nl-NL" altLang="nl-NL" sz="1800" kern="0" dirty="0">
                  <a:solidFill>
                    <a:srgbClr val="0070C0"/>
                  </a:solidFill>
                  <a:latin typeface="Arial Narrow" panose="020B0606020202030204" pitchFamily="34" charset="0"/>
                </a:rPr>
                <a:t>Rekenen in contexten uit het dagelijkse leven</a:t>
              </a:r>
              <a:endParaRPr lang="nl-NL" altLang="nl-NL" sz="1800" kern="0" dirty="0">
                <a:solidFill>
                  <a:prstClr val="black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46" name="Ovaal 11"/>
            <p:cNvSpPr/>
            <p:nvPr/>
          </p:nvSpPr>
          <p:spPr bwMode="auto">
            <a:xfrm rot="20304036">
              <a:off x="995363" y="4483100"/>
              <a:ext cx="2311400" cy="571500"/>
            </a:xfrm>
            <a:prstGeom prst="ellipse">
              <a:avLst/>
            </a:prstGeom>
            <a:solidFill>
              <a:sysClr val="window" lastClr="FFFFFF"/>
            </a:solidFill>
            <a:ln w="19050" cap="rnd" cmpd="sng" algn="ctr">
              <a:solidFill>
                <a:srgbClr val="54A021"/>
              </a:solidFill>
              <a:prstDash val="solid"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nl-NL" sz="1800" kern="0" dirty="0">
                  <a:solidFill>
                    <a:srgbClr val="FF0000"/>
                  </a:solidFill>
                  <a:latin typeface="Trebuchet MS" panose="020B0603020202020204"/>
                </a:rPr>
                <a:t>cijferen</a:t>
              </a:r>
            </a:p>
          </p:txBody>
        </p:sp>
        <p:sp>
          <p:nvSpPr>
            <p:cNvPr id="47" name="Ovaal 12"/>
            <p:cNvSpPr/>
            <p:nvPr/>
          </p:nvSpPr>
          <p:spPr bwMode="auto">
            <a:xfrm rot="20304036">
              <a:off x="2687465" y="5278311"/>
              <a:ext cx="2964965" cy="1032829"/>
            </a:xfrm>
            <a:prstGeom prst="ellipse">
              <a:avLst/>
            </a:prstGeom>
            <a:solidFill>
              <a:sysClr val="window" lastClr="FFFFFF"/>
            </a:solidFill>
            <a:ln w="19050" cap="rnd" cmpd="sng" algn="ctr">
              <a:solidFill>
                <a:srgbClr val="54A021"/>
              </a:solidFill>
              <a:prstDash val="solid"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nl-NL" sz="1800" kern="0" dirty="0">
                  <a:solidFill>
                    <a:srgbClr val="FF0000"/>
                  </a:solidFill>
                  <a:latin typeface="Trebuchet MS" panose="020B0603020202020204"/>
                </a:rPr>
                <a:t>realistisch rekenen</a:t>
              </a:r>
            </a:p>
          </p:txBody>
        </p:sp>
        <p:sp>
          <p:nvSpPr>
            <p:cNvPr id="48" name="Pijl: links/rechts 14"/>
            <p:cNvSpPr/>
            <p:nvPr/>
          </p:nvSpPr>
          <p:spPr>
            <a:xfrm>
              <a:off x="534988" y="1809749"/>
              <a:ext cx="2774218" cy="1005607"/>
            </a:xfrm>
            <a:prstGeom prst="leftRightArrow">
              <a:avLst/>
            </a:prstGeom>
            <a:solidFill>
              <a:srgbClr val="C42F1A"/>
            </a:solidFill>
            <a:ln w="19050" cap="rnd" cmpd="sng" algn="ctr">
              <a:solidFill>
                <a:srgbClr val="C42F1A">
                  <a:shade val="50000"/>
                </a:srgbClr>
              </a:solidFill>
              <a:prstDash val="solid"/>
            </a:ln>
            <a:effectLst/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nl-NL" sz="1800" b="1" kern="0" dirty="0">
                  <a:solidFill>
                    <a:prstClr val="white"/>
                  </a:solidFill>
                  <a:latin typeface="Trebuchet MS" panose="020B0603020202020204"/>
                </a:rPr>
                <a:t>1950 - 1975</a:t>
              </a:r>
            </a:p>
          </p:txBody>
        </p:sp>
        <p:sp>
          <p:nvSpPr>
            <p:cNvPr id="49" name="Pijl: links/rechts 15"/>
            <p:cNvSpPr/>
            <p:nvPr/>
          </p:nvSpPr>
          <p:spPr>
            <a:xfrm>
              <a:off x="3390372" y="1823877"/>
              <a:ext cx="2603027" cy="988143"/>
            </a:xfrm>
            <a:prstGeom prst="leftRightArrow">
              <a:avLst/>
            </a:prstGeom>
            <a:solidFill>
              <a:srgbClr val="C42F1A"/>
            </a:solidFill>
            <a:ln w="19050" cap="rnd" cmpd="sng" algn="ctr">
              <a:solidFill>
                <a:srgbClr val="C42F1A">
                  <a:shade val="50000"/>
                </a:srgbClr>
              </a:solidFill>
              <a:prstDash val="solid"/>
            </a:ln>
            <a:effectLst/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nl-NL" sz="1800" b="1" kern="0" dirty="0">
                  <a:solidFill>
                    <a:prstClr val="white"/>
                  </a:solidFill>
                  <a:latin typeface="Trebuchet MS" panose="020B0603020202020204"/>
                </a:rPr>
                <a:t>1975 - 2000</a:t>
              </a:r>
            </a:p>
          </p:txBody>
        </p:sp>
        <p:sp>
          <p:nvSpPr>
            <p:cNvPr id="50" name="Pijl: links/rechts 16"/>
            <p:cNvSpPr/>
            <p:nvPr/>
          </p:nvSpPr>
          <p:spPr>
            <a:xfrm>
              <a:off x="6128865" y="1809750"/>
              <a:ext cx="2601439" cy="1009650"/>
            </a:xfrm>
            <a:prstGeom prst="leftRightArrow">
              <a:avLst/>
            </a:prstGeom>
            <a:solidFill>
              <a:srgbClr val="C42F1A"/>
            </a:solidFill>
            <a:ln w="19050" cap="rnd" cmpd="sng" algn="ctr">
              <a:solidFill>
                <a:srgbClr val="C42F1A">
                  <a:shade val="50000"/>
                </a:srgbClr>
              </a:solidFill>
              <a:prstDash val="solid"/>
            </a:ln>
            <a:effectLst/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nl-NL" sz="1800" b="1" kern="0" dirty="0">
                  <a:solidFill>
                    <a:prstClr val="white"/>
                  </a:solidFill>
                  <a:latin typeface="Trebuchet MS" panose="020B0603020202020204"/>
                </a:rPr>
                <a:t>2000 - 2025</a:t>
              </a:r>
            </a:p>
          </p:txBody>
        </p:sp>
        <p:sp>
          <p:nvSpPr>
            <p:cNvPr id="51" name="Ovaal 17"/>
            <p:cNvSpPr/>
            <p:nvPr/>
          </p:nvSpPr>
          <p:spPr bwMode="auto">
            <a:xfrm rot="20304036">
              <a:off x="5774457" y="5191618"/>
              <a:ext cx="2943225" cy="1195388"/>
            </a:xfrm>
            <a:prstGeom prst="ellipse">
              <a:avLst/>
            </a:prstGeom>
            <a:solidFill>
              <a:sysClr val="window" lastClr="FFFFFF"/>
            </a:solidFill>
            <a:ln w="19050" cap="rnd" cmpd="sng" algn="ctr">
              <a:solidFill>
                <a:srgbClr val="54A021"/>
              </a:solidFill>
              <a:prstDash val="solid"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nl-NL" sz="1800" kern="0" dirty="0">
                  <a:solidFill>
                    <a:srgbClr val="FF0000"/>
                  </a:solidFill>
                  <a:latin typeface="Trebuchet MS" panose="020B0603020202020204"/>
                </a:rPr>
                <a:t>gecijferdheid</a:t>
              </a:r>
            </a:p>
          </p:txBody>
        </p:sp>
      </p:grpSp>
      <p:sp>
        <p:nvSpPr>
          <p:cNvPr id="18" name="Rechthoek 9">
            <a:extLst>
              <a:ext uri="{FF2B5EF4-FFF2-40B4-BE49-F238E27FC236}">
                <a16:creationId xmlns:a16="http://schemas.microsoft.com/office/drawing/2014/main" id="{76E96E71-A67F-4725-8319-D1BC4DB67C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20844" y="303013"/>
            <a:ext cx="6750844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None/>
              <a:defRPr/>
            </a:pPr>
            <a:r>
              <a:rPr lang="nl-NL" altLang="nl-NL" sz="2100" i="1" dirty="0">
                <a:solidFill>
                  <a:srgbClr val="0070C0"/>
                </a:solidFill>
                <a:latin typeface="Arial" panose="020B0604020202020204" pitchFamily="34" charset="0"/>
              </a:rPr>
              <a:t>Rekenen en functionele wiskunde</a:t>
            </a:r>
          </a:p>
          <a:p>
            <a:pPr>
              <a:spcBef>
                <a:spcPct val="0"/>
              </a:spcBef>
              <a:buClrTx/>
              <a:buSzTx/>
              <a:buNone/>
              <a:defRPr/>
            </a:pPr>
            <a:r>
              <a:rPr lang="nl-NL" altLang="nl-NL" sz="2100" i="1" dirty="0">
                <a:solidFill>
                  <a:srgbClr val="0070C0"/>
                </a:solidFill>
                <a:latin typeface="Arial" panose="020B0604020202020204" pitchFamily="34" charset="0"/>
              </a:rPr>
              <a:t>Conceptuele ontwikkelingen</a:t>
            </a:r>
            <a:endParaRPr lang="nl-NL" altLang="nl-NL" sz="900" dirty="0">
              <a:solidFill>
                <a:srgbClr val="0070C0"/>
              </a:solidFill>
              <a:latin typeface="Arial" panose="020B0604020202020204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7524328" y="6525344"/>
            <a:ext cx="159838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©</a:t>
            </a:r>
            <a:r>
              <a:rPr lang="en-GB" dirty="0" err="1" smtClean="0"/>
              <a:t>KHo</a:t>
            </a:r>
            <a:r>
              <a:rPr lang="en-GB" dirty="0" smtClean="0"/>
              <a:t>,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021450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363" y="952500"/>
            <a:ext cx="8602662" cy="447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555" name="Tekstvak 1"/>
          <p:cNvSpPr txBox="1">
            <a:spLocks noChangeArrowheads="1"/>
          </p:cNvSpPr>
          <p:nvPr/>
        </p:nvSpPr>
        <p:spPr bwMode="auto">
          <a:xfrm>
            <a:off x="2195736" y="6345931"/>
            <a:ext cx="7167563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ED0010"/>
              </a:buClr>
              <a:buSzPct val="60000"/>
              <a:buFont typeface="Zapf Dingbats"/>
              <a:buChar char="n"/>
              <a:defRPr sz="28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60000"/>
              <a:buFont typeface="Zapf Dingbats"/>
              <a:buChar char="n"/>
              <a:defRPr sz="26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Zapf Dingbats"/>
              <a:buChar char="n"/>
              <a:defRPr sz="24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Zapf Dingbats"/>
              <a:buChar char="n"/>
              <a:defRPr sz="22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Zapf Dingbats"/>
              <a:buChar char="n"/>
              <a:defRPr sz="20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Zapf Dingbats"/>
              <a:buChar char="n"/>
              <a:defRPr sz="20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Zapf Dingbats"/>
              <a:buChar char="n"/>
              <a:defRPr sz="20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Zapf Dingbats"/>
              <a:buChar char="n"/>
              <a:defRPr sz="20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Zapf Dingbats"/>
              <a:buChar char="n"/>
              <a:defRPr sz="20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chemeClr val="tx1"/>
                </a:solidFill>
              </a:rPr>
              <a:t>OECD. (2014). </a:t>
            </a:r>
            <a:r>
              <a:rPr lang="en-US" altLang="en-US" sz="1400" i="1" dirty="0">
                <a:solidFill>
                  <a:schemeClr val="tx1"/>
                </a:solidFill>
              </a:rPr>
              <a:t>PISA 2015 draft mathematics Framework</a:t>
            </a:r>
            <a:r>
              <a:rPr lang="en-US" altLang="en-US" sz="1400" dirty="0">
                <a:solidFill>
                  <a:schemeClr val="tx1"/>
                </a:solidFill>
              </a:rPr>
              <a:t>. Retrieved from Paris, France: </a:t>
            </a:r>
            <a:r>
              <a:rPr lang="en-US" altLang="en-US" sz="1400" u="sng" dirty="0">
                <a:solidFill>
                  <a:srgbClr val="FF0000"/>
                </a:solidFill>
              </a:rPr>
              <a:t>http://www.oecd.org/pisa/pisaproducts/pisa2015draftframeworks.htm</a:t>
            </a:r>
            <a:endParaRPr lang="nl-NL" altLang="en-US" sz="1400" dirty="0">
              <a:solidFill>
                <a:srgbClr val="FF0000"/>
              </a:solidFill>
            </a:endParaRPr>
          </a:p>
        </p:txBody>
      </p:sp>
      <p:sp>
        <p:nvSpPr>
          <p:cNvPr id="4" name="Pijl: rechts 3">
            <a:extLst>
              <a:ext uri="{FF2B5EF4-FFF2-40B4-BE49-F238E27FC236}">
                <a16:creationId xmlns:a16="http://schemas.microsoft.com/office/drawing/2014/main" id="{E7530FD8-644A-49EA-81E7-F1312076CA3E}"/>
              </a:ext>
            </a:extLst>
          </p:cNvPr>
          <p:cNvSpPr/>
          <p:nvPr/>
        </p:nvSpPr>
        <p:spPr>
          <a:xfrm>
            <a:off x="3203848" y="448468"/>
            <a:ext cx="2160588" cy="100806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nl-NL" sz="2000" b="1" dirty="0">
                <a:solidFill>
                  <a:schemeClr val="tx1"/>
                </a:solidFill>
              </a:rPr>
              <a:t>Modelleren</a:t>
            </a:r>
          </a:p>
        </p:txBody>
      </p:sp>
    </p:spTree>
    <p:extLst>
      <p:ext uri="{BB962C8B-B14F-4D97-AF65-F5344CB8AC3E}">
        <p14:creationId xmlns:p14="http://schemas.microsoft.com/office/powerpoint/2010/main" val="5542592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7524328" y="6525344"/>
            <a:ext cx="159838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©</a:t>
            </a:r>
            <a:r>
              <a:rPr lang="en-GB" dirty="0" err="1" smtClean="0"/>
              <a:t>KHo</a:t>
            </a:r>
            <a:r>
              <a:rPr lang="en-GB" dirty="0" smtClean="0"/>
              <a:t>, </a:t>
            </a:r>
            <a:r>
              <a:rPr lang="en-GB" dirty="0" err="1" smtClean="0"/>
              <a:t>jan.</a:t>
            </a:r>
            <a:r>
              <a:rPr lang="en-GB" dirty="0" smtClean="0"/>
              <a:t>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497579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8922" y="58097"/>
            <a:ext cx="9361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 smtClean="0">
                <a:solidFill>
                  <a:srgbClr val="FF0000"/>
                </a:solidFill>
              </a:rPr>
              <a:t>2F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4" name="Oval 3"/>
          <p:cNvSpPr/>
          <p:nvPr/>
        </p:nvSpPr>
        <p:spPr bwMode="auto">
          <a:xfrm>
            <a:off x="4860032" y="1964293"/>
            <a:ext cx="3686502" cy="1241222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Badge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2400" dirty="0" err="1" smtClean="0"/>
              <a:t>Beroepsgericht</a:t>
            </a:r>
            <a:r>
              <a:rPr lang="en-GB" sz="2400" dirty="0" smtClean="0"/>
              <a:t> </a:t>
            </a:r>
            <a:r>
              <a:rPr lang="en-GB" sz="2400" dirty="0" err="1" smtClean="0"/>
              <a:t>rekenen</a:t>
            </a:r>
            <a:endParaRPr kumimoji="0" lang="en-GB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6" name="Oval 5"/>
          <p:cNvSpPr/>
          <p:nvPr/>
        </p:nvSpPr>
        <p:spPr bwMode="auto">
          <a:xfrm>
            <a:off x="512258" y="1771919"/>
            <a:ext cx="3687251" cy="1477852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Badge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2400" dirty="0" err="1" smtClean="0"/>
              <a:t>Technisch</a:t>
            </a:r>
            <a:r>
              <a:rPr lang="en-GB" sz="2400" dirty="0" smtClean="0"/>
              <a:t> </a:t>
            </a:r>
            <a:r>
              <a:rPr lang="en-GB" sz="2400" dirty="0" err="1" smtClean="0"/>
              <a:t>rekenen</a:t>
            </a:r>
            <a:endParaRPr kumimoji="0" lang="en-GB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7" name="Oval 6"/>
          <p:cNvSpPr/>
          <p:nvPr/>
        </p:nvSpPr>
        <p:spPr bwMode="auto">
          <a:xfrm>
            <a:off x="5594043" y="3311534"/>
            <a:ext cx="3569046" cy="1025461"/>
          </a:xfrm>
          <a:prstGeom prst="ellipse">
            <a:avLst/>
          </a:prstGeom>
          <a:solidFill>
            <a:srgbClr val="CCFF99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Badge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2400" dirty="0" err="1" smtClean="0"/>
              <a:t>Verbanden</a:t>
            </a:r>
            <a:endParaRPr kumimoji="0" lang="en-GB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8" name="Oval 7"/>
          <p:cNvSpPr/>
          <p:nvPr/>
        </p:nvSpPr>
        <p:spPr bwMode="auto">
          <a:xfrm>
            <a:off x="5315926" y="4897653"/>
            <a:ext cx="3828074" cy="1612637"/>
          </a:xfrm>
          <a:prstGeom prst="ellipse">
            <a:avLst/>
          </a:prstGeom>
          <a:solidFill>
            <a:srgbClr val="FFFF99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Badge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2400" dirty="0" err="1" smtClean="0"/>
              <a:t>Probleem</a:t>
            </a:r>
            <a:r>
              <a:rPr lang="en-GB" sz="2400" dirty="0" smtClean="0"/>
              <a:t> </a:t>
            </a:r>
            <a:r>
              <a:rPr lang="en-GB" sz="2400" dirty="0" err="1" smtClean="0"/>
              <a:t>oplossen</a:t>
            </a:r>
            <a:r>
              <a:rPr lang="en-GB" sz="2400" dirty="0" smtClean="0"/>
              <a:t> </a:t>
            </a:r>
            <a:br>
              <a:rPr lang="en-GB" sz="2400" dirty="0" smtClean="0"/>
            </a:br>
            <a:r>
              <a:rPr lang="en-GB" sz="2400" dirty="0" smtClean="0"/>
              <a:t>met </a:t>
            </a:r>
            <a:r>
              <a:rPr lang="en-GB" sz="2400" dirty="0" err="1" smtClean="0"/>
              <a:t>rekenen</a:t>
            </a:r>
            <a:endParaRPr kumimoji="0" lang="en-GB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9" name="Oval 8"/>
          <p:cNvSpPr/>
          <p:nvPr/>
        </p:nvSpPr>
        <p:spPr bwMode="auto">
          <a:xfrm>
            <a:off x="556974" y="5272924"/>
            <a:ext cx="3597821" cy="1381568"/>
          </a:xfrm>
          <a:prstGeom prst="ellipse">
            <a:avLst/>
          </a:prstGeom>
          <a:solidFill>
            <a:srgbClr val="FFFF99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Badge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2400" dirty="0" err="1" smtClean="0"/>
              <a:t>Kritisch</a:t>
            </a:r>
            <a:r>
              <a:rPr lang="en-GB" sz="2400" dirty="0" smtClean="0"/>
              <a:t> </a:t>
            </a:r>
            <a:r>
              <a:rPr lang="en-GB" sz="2400" dirty="0" err="1" smtClean="0"/>
              <a:t>kijken</a:t>
            </a:r>
            <a:r>
              <a:rPr lang="en-GB" sz="2400" dirty="0" smtClean="0"/>
              <a:t> </a:t>
            </a:r>
            <a:br>
              <a:rPr lang="en-GB" sz="2400" dirty="0" smtClean="0"/>
            </a:br>
            <a:r>
              <a:rPr lang="en-GB" sz="2400" dirty="0" err="1" smtClean="0"/>
              <a:t>naar</a:t>
            </a:r>
            <a:r>
              <a:rPr lang="en-GB" sz="2400" dirty="0" smtClean="0"/>
              <a:t> </a:t>
            </a:r>
            <a:r>
              <a:rPr lang="en-GB" sz="2400" dirty="0" err="1" smtClean="0"/>
              <a:t>getallen</a:t>
            </a:r>
            <a:endParaRPr kumimoji="0" lang="en-GB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0" name="Oval 9"/>
          <p:cNvSpPr/>
          <p:nvPr/>
        </p:nvSpPr>
        <p:spPr bwMode="auto">
          <a:xfrm>
            <a:off x="3046121" y="4103253"/>
            <a:ext cx="3627821" cy="1215172"/>
          </a:xfrm>
          <a:prstGeom prst="ellipse">
            <a:avLst/>
          </a:prstGeom>
          <a:solidFill>
            <a:srgbClr val="FFFF99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Badge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2400" dirty="0" err="1" smtClean="0"/>
              <a:t>Alles</a:t>
            </a:r>
            <a:r>
              <a:rPr lang="en-GB" sz="2400" dirty="0" smtClean="0"/>
              <a:t> over </a:t>
            </a:r>
            <a:r>
              <a:rPr lang="en-GB" sz="2400" dirty="0" err="1" smtClean="0"/>
              <a:t>meten</a:t>
            </a:r>
            <a:endParaRPr kumimoji="0" lang="en-GB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1" name="Oval 10"/>
          <p:cNvSpPr/>
          <p:nvPr/>
        </p:nvSpPr>
        <p:spPr bwMode="auto">
          <a:xfrm>
            <a:off x="2411760" y="372216"/>
            <a:ext cx="3919733" cy="1199850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Badge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2400" dirty="0" smtClean="0"/>
              <a:t>Big data en </a:t>
            </a:r>
            <a:r>
              <a:rPr lang="en-GB" sz="2400" dirty="0" err="1" smtClean="0"/>
              <a:t>statistiek</a:t>
            </a:r>
            <a:endParaRPr kumimoji="0" lang="en-GB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2" name="Oval 11"/>
          <p:cNvSpPr/>
          <p:nvPr/>
        </p:nvSpPr>
        <p:spPr bwMode="auto">
          <a:xfrm>
            <a:off x="3629" y="3484503"/>
            <a:ext cx="3445421" cy="1361425"/>
          </a:xfrm>
          <a:prstGeom prst="ellipse">
            <a:avLst/>
          </a:prstGeom>
          <a:solidFill>
            <a:srgbClr val="CCFF99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Badge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2400" dirty="0" err="1" smtClean="0"/>
              <a:t>Redeneren</a:t>
            </a:r>
            <a:r>
              <a:rPr lang="en-GB" sz="2400" dirty="0" smtClean="0"/>
              <a:t> </a:t>
            </a:r>
            <a:br>
              <a:rPr lang="en-GB" sz="2400" dirty="0" smtClean="0"/>
            </a:br>
            <a:r>
              <a:rPr lang="en-GB" sz="2400" dirty="0" smtClean="0"/>
              <a:t>met </a:t>
            </a:r>
            <a:r>
              <a:rPr lang="en-GB" sz="2400" dirty="0" err="1" smtClean="0"/>
              <a:t>verhoudingen</a:t>
            </a:r>
            <a:endParaRPr kumimoji="0" lang="en-GB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524328" y="6525344"/>
            <a:ext cx="159838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©</a:t>
            </a:r>
            <a:r>
              <a:rPr lang="en-GB" dirty="0" err="1" smtClean="0"/>
              <a:t>KHo</a:t>
            </a:r>
            <a:r>
              <a:rPr lang="en-GB" dirty="0" smtClean="0"/>
              <a:t>, </a:t>
            </a:r>
            <a:r>
              <a:rPr lang="en-GB" dirty="0" err="1" smtClean="0"/>
              <a:t>juli</a:t>
            </a:r>
            <a:r>
              <a:rPr lang="en-GB" dirty="0" smtClean="0"/>
              <a:t>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82327354"/>
      </p:ext>
    </p:extLst>
  </p:cSld>
  <p:clrMapOvr>
    <a:masterClrMapping/>
  </p:clrMapOvr>
</p:sld>
</file>

<file path=ppt/theme/theme1.xml><?xml version="1.0" encoding="utf-8"?>
<a:theme xmlns:a="http://schemas.openxmlformats.org/drawingml/2006/main" name="HUoverhead[1]">
  <a:themeElements>
    <a:clrScheme name="HUoverhead[1] 8">
      <a:dk1>
        <a:srgbClr val="000000"/>
      </a:dk1>
      <a:lt1>
        <a:srgbClr val="00A0D2"/>
      </a:lt1>
      <a:dk2>
        <a:srgbClr val="000000"/>
      </a:dk2>
      <a:lt2>
        <a:srgbClr val="005A6F"/>
      </a:lt2>
      <a:accent1>
        <a:srgbClr val="AAFFFD"/>
      </a:accent1>
      <a:accent2>
        <a:srgbClr val="ED0010"/>
      </a:accent2>
      <a:accent3>
        <a:srgbClr val="AACDE5"/>
      </a:accent3>
      <a:accent4>
        <a:srgbClr val="000000"/>
      </a:accent4>
      <a:accent5>
        <a:srgbClr val="D2FFFE"/>
      </a:accent5>
      <a:accent6>
        <a:srgbClr val="D7000D"/>
      </a:accent6>
      <a:hlink>
        <a:srgbClr val="380060"/>
      </a:hlink>
      <a:folHlink>
        <a:srgbClr val="FFFFFF"/>
      </a:folHlink>
    </a:clrScheme>
    <a:fontScheme name="HUoverhead[1]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nl-NL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nl-NL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HUoverhead[1] 1">
        <a:dk1>
          <a:srgbClr val="000000"/>
        </a:dk1>
        <a:lt1>
          <a:srgbClr val="FFFFFF"/>
        </a:lt1>
        <a:dk2>
          <a:srgbClr val="00ADCD"/>
        </a:dk2>
        <a:lt2>
          <a:srgbClr val="FFFFFF"/>
        </a:lt2>
        <a:accent1>
          <a:srgbClr val="FF1E00"/>
        </a:accent1>
        <a:accent2>
          <a:srgbClr val="6D6FC7"/>
        </a:accent2>
        <a:accent3>
          <a:srgbClr val="AAD3E3"/>
        </a:accent3>
        <a:accent4>
          <a:srgbClr val="DADADA"/>
        </a:accent4>
        <a:accent5>
          <a:srgbClr val="FFABAA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Uoverhead[1] 2">
        <a:dk1>
          <a:srgbClr val="000000"/>
        </a:dk1>
        <a:lt1>
          <a:srgbClr val="00ADCD"/>
        </a:lt1>
        <a:dk2>
          <a:srgbClr val="000000"/>
        </a:dk2>
        <a:lt2>
          <a:srgbClr val="000000"/>
        </a:lt2>
        <a:accent1>
          <a:srgbClr val="FF1E00"/>
        </a:accent1>
        <a:accent2>
          <a:srgbClr val="6D6FC7"/>
        </a:accent2>
        <a:accent3>
          <a:srgbClr val="AAD3E3"/>
        </a:accent3>
        <a:accent4>
          <a:srgbClr val="000000"/>
        </a:accent4>
        <a:accent5>
          <a:srgbClr val="FFABAA"/>
        </a:accent5>
        <a:accent6>
          <a:srgbClr val="6264B4"/>
        </a:accent6>
        <a:hlink>
          <a:srgbClr val="FD8300"/>
        </a:hlink>
        <a:folHlink>
          <a:srgbClr val="78BB1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Uoverhead[1] 3">
        <a:dk1>
          <a:srgbClr val="FFFFFF"/>
        </a:dk1>
        <a:lt1>
          <a:srgbClr val="FFFFFF"/>
        </a:lt1>
        <a:dk2>
          <a:srgbClr val="000000"/>
        </a:dk2>
        <a:lt2>
          <a:srgbClr val="000000"/>
        </a:lt2>
        <a:accent1>
          <a:srgbClr val="FF1E00"/>
        </a:accent1>
        <a:accent2>
          <a:srgbClr val="6D6FC7"/>
        </a:accent2>
        <a:accent3>
          <a:srgbClr val="FFFFFF"/>
        </a:accent3>
        <a:accent4>
          <a:srgbClr val="DADADA"/>
        </a:accent4>
        <a:accent5>
          <a:srgbClr val="FFABAA"/>
        </a:accent5>
        <a:accent6>
          <a:srgbClr val="6264B4"/>
        </a:accent6>
        <a:hlink>
          <a:srgbClr val="FD8300"/>
        </a:hlink>
        <a:folHlink>
          <a:srgbClr val="78BB1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Uoverhead[1] 4">
        <a:dk1>
          <a:srgbClr val="000000"/>
        </a:dk1>
        <a:lt1>
          <a:srgbClr val="FFFFFF"/>
        </a:lt1>
        <a:dk2>
          <a:srgbClr val="000000"/>
        </a:dk2>
        <a:lt2>
          <a:srgbClr val="005A6F"/>
        </a:lt2>
        <a:accent1>
          <a:srgbClr val="FF1E00"/>
        </a:accent1>
        <a:accent2>
          <a:srgbClr val="005A6F"/>
        </a:accent2>
        <a:accent3>
          <a:srgbClr val="FFFFFF"/>
        </a:accent3>
        <a:accent4>
          <a:srgbClr val="000000"/>
        </a:accent4>
        <a:accent5>
          <a:srgbClr val="FFABAA"/>
        </a:accent5>
        <a:accent6>
          <a:srgbClr val="005164"/>
        </a:accent6>
        <a:hlink>
          <a:srgbClr val="FF1E00"/>
        </a:hlink>
        <a:folHlink>
          <a:srgbClr val="005A6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Uoverhead[1] 5">
        <a:dk1>
          <a:srgbClr val="000000"/>
        </a:dk1>
        <a:lt1>
          <a:srgbClr val="00ADCD"/>
        </a:lt1>
        <a:dk2>
          <a:srgbClr val="000000"/>
        </a:dk2>
        <a:lt2>
          <a:srgbClr val="005A6F"/>
        </a:lt2>
        <a:accent1>
          <a:srgbClr val="92DDFD"/>
        </a:accent1>
        <a:accent2>
          <a:srgbClr val="FF007E"/>
        </a:accent2>
        <a:accent3>
          <a:srgbClr val="AAD3E3"/>
        </a:accent3>
        <a:accent4>
          <a:srgbClr val="000000"/>
        </a:accent4>
        <a:accent5>
          <a:srgbClr val="C7EBFE"/>
        </a:accent5>
        <a:accent6>
          <a:srgbClr val="E70072"/>
        </a:accent6>
        <a:hlink>
          <a:srgbClr val="FFBD00"/>
        </a:hlink>
        <a:folHlink>
          <a:srgbClr val="005A6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Uoverhead[1] 6">
        <a:dk1>
          <a:srgbClr val="000000"/>
        </a:dk1>
        <a:lt1>
          <a:srgbClr val="00ADCD"/>
        </a:lt1>
        <a:dk2>
          <a:srgbClr val="000000"/>
        </a:dk2>
        <a:lt2>
          <a:srgbClr val="005A6F"/>
        </a:lt2>
        <a:accent1>
          <a:srgbClr val="AAD5DB"/>
        </a:accent1>
        <a:accent2>
          <a:srgbClr val="FF1E00"/>
        </a:accent2>
        <a:accent3>
          <a:srgbClr val="AAD3E3"/>
        </a:accent3>
        <a:accent4>
          <a:srgbClr val="000000"/>
        </a:accent4>
        <a:accent5>
          <a:srgbClr val="D2E7EA"/>
        </a:accent5>
        <a:accent6>
          <a:srgbClr val="E71A00"/>
        </a:accent6>
        <a:hlink>
          <a:srgbClr val="380060"/>
        </a:hlink>
        <a:folHlink>
          <a:srgbClr val="FFFF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Uoverhead[1] 7">
        <a:dk1>
          <a:srgbClr val="000000"/>
        </a:dk1>
        <a:lt1>
          <a:srgbClr val="00ADCD"/>
        </a:lt1>
        <a:dk2>
          <a:srgbClr val="000000"/>
        </a:dk2>
        <a:lt2>
          <a:srgbClr val="005A6F"/>
        </a:lt2>
        <a:accent1>
          <a:srgbClr val="AAFFFD"/>
        </a:accent1>
        <a:accent2>
          <a:srgbClr val="ED0010"/>
        </a:accent2>
        <a:accent3>
          <a:srgbClr val="AAD3E3"/>
        </a:accent3>
        <a:accent4>
          <a:srgbClr val="000000"/>
        </a:accent4>
        <a:accent5>
          <a:srgbClr val="D2FFFE"/>
        </a:accent5>
        <a:accent6>
          <a:srgbClr val="D7000D"/>
        </a:accent6>
        <a:hlink>
          <a:srgbClr val="380060"/>
        </a:hlink>
        <a:folHlink>
          <a:srgbClr val="FFFF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Uoverhead[1] 8">
        <a:dk1>
          <a:srgbClr val="000000"/>
        </a:dk1>
        <a:lt1>
          <a:srgbClr val="00A0D2"/>
        </a:lt1>
        <a:dk2>
          <a:srgbClr val="000000"/>
        </a:dk2>
        <a:lt2>
          <a:srgbClr val="005A6F"/>
        </a:lt2>
        <a:accent1>
          <a:srgbClr val="AAFFFD"/>
        </a:accent1>
        <a:accent2>
          <a:srgbClr val="ED0010"/>
        </a:accent2>
        <a:accent3>
          <a:srgbClr val="AACDE5"/>
        </a:accent3>
        <a:accent4>
          <a:srgbClr val="000000"/>
        </a:accent4>
        <a:accent5>
          <a:srgbClr val="D2FFFE"/>
        </a:accent5>
        <a:accent6>
          <a:srgbClr val="D7000D"/>
        </a:accent6>
        <a:hlink>
          <a:srgbClr val="380060"/>
        </a:hlink>
        <a:folHlink>
          <a:srgbClr val="FFFF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Kantoorth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Kantoorth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HUoverhead[1]</Template>
  <TotalTime>604</TotalTime>
  <Words>111</Words>
  <Application>Microsoft Office PowerPoint</Application>
  <PresentationFormat>On-screen Show (4:3)</PresentationFormat>
  <Paragraphs>43</Paragraphs>
  <Slides>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2" baseType="lpstr">
      <vt:lpstr>MS PGothic</vt:lpstr>
      <vt:lpstr>Arial</vt:lpstr>
      <vt:lpstr>Arial Narrow</vt:lpstr>
      <vt:lpstr>Calibri</vt:lpstr>
      <vt:lpstr>Trebuchet MS</vt:lpstr>
      <vt:lpstr>Wingdings 3</vt:lpstr>
      <vt:lpstr>Zapf Dingbats</vt:lpstr>
      <vt:lpstr>HUoverhead[1]</vt:lpstr>
      <vt:lpstr>PowerPoint Presentation</vt:lpstr>
      <vt:lpstr>PowerPoint Presentation</vt:lpstr>
      <vt:lpstr>PowerPoint Presentation</vt:lpstr>
      <vt:lpstr>PowerPoint Presentation</vt:lpstr>
    </vt:vector>
  </TitlesOfParts>
  <Company>Hogeschool van Utrecht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HU powerpoint-presentatie</dc:title>
  <dc:creator>ilja.beun</dc:creator>
  <cp:lastModifiedBy>Kees Hoogland</cp:lastModifiedBy>
  <cp:revision>62</cp:revision>
  <cp:lastPrinted>2019-04-24T11:21:39Z</cp:lastPrinted>
  <dcterms:created xsi:type="dcterms:W3CDTF">2007-11-06T09:59:11Z</dcterms:created>
  <dcterms:modified xsi:type="dcterms:W3CDTF">2019-12-03T09:52:19Z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2</vt:i4>
  </property>
</Properties>
</file>